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33" r:id="rId6"/>
    <p:sldId id="743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30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3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My school calendar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spell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61950" y="1367879"/>
            <a:ext cx="481894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一、根据图片补全单词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EE5KRG32.eps" descr="id:2147488228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532" y="2161794"/>
            <a:ext cx="11246536" cy="214239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6333" y="3790739"/>
            <a:ext cx="777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s  h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715317" y="3790739"/>
            <a:ext cx="777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s  h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140722" y="3790739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  h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9817846" y="3790739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  h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0" name="矩形 9"/>
          <p:cNvSpPr>
            <a:spLocks noChangeAspect="1"/>
          </p:cNvSpPr>
          <p:nvPr/>
        </p:nvSpPr>
        <p:spPr>
          <a:xfrm>
            <a:off x="361950" y="1161687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二、读一读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判断下列句子中画线部分的读音是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相同。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)1.He often eats lun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at s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ool.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)2.There are some fre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vegetables in the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op.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)3.Our tea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er wears a blue T-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irt.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)4.My brother is wa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ing his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)5.The Fren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boy has a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ip.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2485" y="1812943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62989" y="241738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82653" y="2990477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58607" y="358508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82653" y="4168011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3209" y="1518372"/>
            <a:ext cx="9825182" cy="4438355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361950" y="801647"/>
            <a:ext cx="441819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三、仿照示例写句子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:The chair is cheap.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92485" y="2083162"/>
            <a:ext cx="6624736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The child is shy./The child is short.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The sheep is cute./The sheep is short.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The fish is fresh./The fish is cute.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The shirt is cheap.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696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109</TotalTime>
  <Words>115</Words>
  <Application>Microsoft Office PowerPoint</Application>
  <PresentationFormat>自定义</PresentationFormat>
  <Paragraphs>39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20</cp:revision>
  <dcterms:created xsi:type="dcterms:W3CDTF">2021-03-31T05:26:03Z</dcterms:created>
  <dcterms:modified xsi:type="dcterms:W3CDTF">2026-02-06T00:56:35Z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