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33" r:id="rId6"/>
    <p:sldId id="74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24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6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Work quietly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!</a:t>
            </a: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spell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4716356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一、根据图片补全单词。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EE5KRG95.eps" descr="id:2147489711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950" y="2412319"/>
            <a:ext cx="10807700" cy="188662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43325" y="3790303"/>
            <a:ext cx="7088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ea typeface="宋体" panose="02010600030101010101" pitchFamily="2" charset="-122"/>
              </a:rPr>
              <a:t>wh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120989" y="3800135"/>
            <a:ext cx="7088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ea typeface="宋体" panose="02010600030101010101" pitchFamily="2" charset="-122"/>
              </a:rPr>
              <a:t>wh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463173" y="3790303"/>
            <a:ext cx="7088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ea typeface="宋体" panose="02010600030101010101" pitchFamily="2" charset="-122"/>
              </a:rPr>
              <a:t>wh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826421" y="3790303"/>
            <a:ext cx="7088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ea typeface="宋体" panose="02010600030101010101" pitchFamily="2" charset="-122"/>
              </a:rPr>
              <a:t>wh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9980013" y="3790303"/>
            <a:ext cx="7088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ea typeface="宋体" panose="02010600030101010101" pitchFamily="2" charset="-122"/>
              </a:rPr>
              <a:t>wh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945562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二、判断每组中画线部分的发音是否相同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相同的写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ich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wh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ere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wh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eather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ait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ell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wh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ose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wh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217900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72821" y="2783441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3157" y="335653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3157" y="394694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72821" y="4547184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72821" y="5091678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161687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按要求做题。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Where is my car?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Where is she?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Who can find her?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One, two, three.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What does she drink?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What does she eat?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247302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请写出歌谣中含有音素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/w/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/h/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的单词。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/w/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/h/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你还能再写出一些吗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/w/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/h/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68549" y="1849283"/>
            <a:ext cx="575945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what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her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when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	white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whose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whom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696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74</TotalTime>
  <Words>127</Words>
  <Application>Microsoft Office PowerPoint</Application>
  <PresentationFormat>自定义</PresentationFormat>
  <Paragraphs>50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17</cp:revision>
  <dcterms:created xsi:type="dcterms:W3CDTF">2021-03-31T05:26:03Z</dcterms:created>
  <dcterms:modified xsi:type="dcterms:W3CDTF">2026-02-06T01:39:46Z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