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731" r:id="rId3"/>
    <p:sldId id="732" r:id="rId4"/>
    <p:sldId id="736" r:id="rId5"/>
    <p:sldId id="735" r:id="rId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1.docx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943943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3302066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473995"/>
              </p:ext>
            </p:extLst>
          </p:nvPr>
        </p:nvGraphicFramePr>
        <p:xfrm>
          <a:off x="1299808" y="866363"/>
          <a:ext cx="8931984" cy="5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5" imgW="3826154" imgH="2273074" progId="Word.Document.12">
                  <p:embed/>
                </p:oleObj>
              </mc:Choice>
              <mc:Fallback>
                <p:oleObj name="文档" r:id="rId5" imgW="3826154" imgH="22730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99808" y="866363"/>
                        <a:ext cx="8931984" cy="5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1021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When is Dragon Boat Festival?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端午节在什么时候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此句中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什么时候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是用来询问时间的特殊疑问词。当用它来询问某个节日的时间时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一般用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in+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.”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句型来回答。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:—When is Children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儿童节是什么时候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June.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月。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66</TotalTime>
  <Words>88</Words>
  <Application>Microsoft Office PowerPoint</Application>
  <PresentationFormat>自定义</PresentationFormat>
  <Paragraphs>13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13</cp:revision>
  <dcterms:created xsi:type="dcterms:W3CDTF">2021-03-31T05:26:03Z</dcterms:created>
  <dcterms:modified xsi:type="dcterms:W3CDTF">2026-02-06T01:07:00Z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