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Whose dog is it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Let’s play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5328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写出相应动词的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4eg09.eps" descr="id:2147489357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32" y="2390908"/>
            <a:ext cx="11246536" cy="194918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29729" y="3807440"/>
            <a:ext cx="1710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drinking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101645" y="3807439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020513" y="3807438"/>
            <a:ext cx="1664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jumping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745625" y="3807437"/>
            <a:ext cx="1710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climbing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754413" y="3805510"/>
            <a:ext cx="1598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sleeping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809661" y="3805510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二、读句子或对话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)1.—Is she singing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Yes, she is.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157" y="171920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9" name="22QK29.eps" descr="id:214748930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898" y="3023823"/>
            <a:ext cx="7381805" cy="180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9242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)2.Look! The kangaroo is jumping.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VE5QR46.eps" descr="id:214748930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864" y="1594035"/>
            <a:ext cx="5041872" cy="152080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1950" y="318974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)3.—What are the rabbits doing?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—They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 eating carrots.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157" y="9581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2608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1" name="EE5KRG88.eps" descr="id:2147489314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5468" y="4524754"/>
            <a:ext cx="6100665" cy="129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三、连词组句。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1.music, is, Tom, to, listening, room, in, living, the(.)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tree, jumping, under, is, the(.)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3.park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John, the, playing, is, in(.)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15996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Tom is listening to music in the living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Amy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jumping under the tree.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John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playing in the park.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92</TotalTime>
  <Words>128</Words>
  <Application>Microsoft Office PowerPoint</Application>
  <PresentationFormat>自定义</PresentationFormat>
  <Paragraphs>40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17</cp:revision>
  <dcterms:created xsi:type="dcterms:W3CDTF">2021-03-31T05:26:03Z</dcterms:created>
  <dcterms:modified xsi:type="dcterms:W3CDTF">2026-02-06T01:27:38Z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