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school calendar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399500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写短语。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23KG23.eps" descr="id:2147488504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208" y="2303983"/>
            <a:ext cx="11135184" cy="19270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27757" y="3729468"/>
            <a:ext cx="2350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make a wish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250589" y="3709803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games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068733" y="3725600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 noodles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939221" y="3709802"/>
            <a:ext cx="2100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sing a song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6851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二、选择适当的单词填空。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可重复使用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703650" y="1653399"/>
            <a:ext cx="2124299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41826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go to school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7:20 every day.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 eat ice cream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summer.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3.What do you do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Saturdays?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4.We will have an English party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March.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5.China’s National Day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October 1st.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88829" y="2469801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34733" y="3047121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62285" y="3630924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827949" y="4218060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741980" y="4814090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8594"/>
            <a:ext cx="10807700" cy="10769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三、阅读方框中的内容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判断下列句子正误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正确的写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错误的写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1869050"/>
            <a:ext cx="10807700" cy="42288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Birthday Party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WHEN:March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10th, 5 p.m.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WHY:Birthday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WHERE:Tom’s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home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WHAT:We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will sing a birthday </a:t>
            </a:r>
            <a:r>
              <a:rPr lang="en-US" altLang="zh-CN" sz="28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song.We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will dance </a:t>
            </a:r>
            <a:r>
              <a:rPr lang="en-US" altLang="zh-CN" sz="28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there.We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will play hide and seek(</a:t>
            </a:r>
            <a:r>
              <a:rPr lang="zh-CN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捉迷藏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).We will eat a birthday cake.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RSVP:Will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come to the </a:t>
            </a:r>
            <a:r>
              <a:rPr lang="en-US" altLang="zh-CN" sz="2800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party?Please</a:t>
            </a: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send me an email by March 3rd.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 birthday party is on March 10th.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 party will start at Tom’s school.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)3.You will sing and dance at the party.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)4.You will play basketball at the party.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)5.You can send an email by March 4th.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5642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821" y="216867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274177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72821" y="333218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72821" y="393242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78</TotalTime>
  <Words>141</Words>
  <Application>Microsoft Office PowerPoint</Application>
  <PresentationFormat>自定义</PresentationFormat>
  <Paragraphs>47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18</cp:revision>
  <dcterms:created xsi:type="dcterms:W3CDTF">2021-03-31T05:26:03Z</dcterms:created>
  <dcterms:modified xsi:type="dcterms:W3CDTF">2026-02-06T01:03:54Z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