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err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season</a:t>
            </a: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61950" y="8016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一、将下列词汇按照季节的相关性分类。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填字母编号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513355"/>
            <a:ext cx="10807700" cy="18085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A.white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B.hot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C.pick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apples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D.cool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E.cold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F.plant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trees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G.golden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H.warm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I.go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swimming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J.eat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ice cream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K.make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snowman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1950" y="343642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spring: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                                  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summer: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      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autumn: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winter: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8629" y="3447471"/>
            <a:ext cx="216024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61950" y="98817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二、根据句意在横线上写出相应季节的单词。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1.It is sunny and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cool.The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leaves turn yellow and fall down to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ground.It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also the harvest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season.The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farmers are very busy.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2.It is the start of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year.The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weather is windy and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warm.It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green with beautiful flowers and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songs.Everything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begins to grow.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21509" y="2781935"/>
            <a:ext cx="15504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autumn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65325" y="4527520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spring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61950" y="130570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weather is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hot.People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usually go swimming and eat ice cream.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4.It comes at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last.The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weather is very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cold.When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it snows, the children like to play in the snow and enjoy the beautiful scenery(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风景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75789" y="1934111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summer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325781" y="3701530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winter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三、选择适当的单词填空。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每词限用一次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1358047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01425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your picture?—It’s on the wall.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you get up?—At 6:00.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season do you like best?—Winter.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you like autumn?—Because I can pick apples.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the weather like in fall?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—It’s cool and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windy.The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leaves fall from the trees.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7541" y="2014253"/>
            <a:ext cx="1728192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74</TotalTime>
  <Words>113</Words>
  <Application>Microsoft Office PowerPoint</Application>
  <PresentationFormat>自定义</PresentationFormat>
  <Paragraphs>46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20</cp:revision>
  <dcterms:created xsi:type="dcterms:W3CDTF">2021-03-31T05:26:03Z</dcterms:created>
  <dcterms:modified xsi:type="dcterms:W3CDTF">2026-02-06T00:49:03Z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