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2" r:id="rId3"/>
    <p:sldId id="736" r:id="rId4"/>
    <p:sldId id="737" r:id="rId5"/>
    <p:sldId id="741" r:id="rId6"/>
    <p:sldId id="742" r:id="rId7"/>
    <p:sldId id="743" r:id="rId8"/>
    <p:sldId id="746" r:id="rId9"/>
    <p:sldId id="747" r:id="rId10"/>
    <p:sldId id="748" r:id="rId11"/>
    <p:sldId id="744" r:id="rId12"/>
    <p:sldId id="745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2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</a:t>
            </a:r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休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4.Is Amy reading a book at 7:00 p.m.?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5.Is Amy listening to music at 8:30 p.m.?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17444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No,she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isn’t.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ea typeface="宋体" panose="02010600030101010101" pitchFamily="2" charset="-122"/>
                <a:cs typeface="Times New Roman" panose="02020603050405020304" pitchFamily="18" charset="0"/>
              </a:rPr>
              <a:t>Yes,she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5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六、阅读短文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Look at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photos.Dad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reading a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book.Grandma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watching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TV.Sister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doing homework in the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study.Mum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cooking dinner in the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kitchen.Where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am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I?Can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 find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me?I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walking under the tree.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)1.There are 3 people in my family.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)2.Dad is reading a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)3.Grandma is cooking dinner in the kitchen.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)4.Sister is walking under the tree.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)5.I am doing homework.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821" y="156105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16549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2821" y="273858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2821" y="3328996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2821" y="392923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一、选出每组词汇中不同类的一项。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1.A.panda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B.monkey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C.bamboo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)2.A.eat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B.cute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C.see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)3.A.watch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C.doing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)4.A.they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B.my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C.you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)5.A.do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C.is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79374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39818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297128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56168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16192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)1.—What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rabbits doing?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—They are jumping.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C.am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)2.—Do you see any dogs?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do.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am not.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they are.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79992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56786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259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)3.—What is the panda doing?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A.eat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C.eating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 boys are playing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each other.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A.for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C.with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)5.—What are the students doing?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—They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 English class.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A.have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B.having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C.has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0018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76983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92616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45207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178341"/>
              </p:ext>
            </p:extLst>
          </p:nvPr>
        </p:nvGraphicFramePr>
        <p:xfrm>
          <a:off x="462018" y="1304549"/>
          <a:ext cx="10807700" cy="4786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4" imgW="3826154" imgH="1694473" progId="Word.Document.12">
                  <p:embed/>
                </p:oleObj>
              </mc:Choice>
              <mc:Fallback>
                <p:oleObj name="文档" r:id="rId4" imgW="3826154" imgH="16944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2018" y="1304549"/>
                        <a:ext cx="10807700" cy="4786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867981" y="2447999"/>
            <a:ext cx="15969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running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36701" y="5347983"/>
            <a:ext cx="3238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listening to music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162255"/>
              </p:ext>
            </p:extLst>
          </p:nvPr>
        </p:nvGraphicFramePr>
        <p:xfrm>
          <a:off x="451464" y="811479"/>
          <a:ext cx="10807700" cy="5093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文档" r:id="rId4" imgW="3826154" imgH="1804443" progId="Word.Document.12">
                  <p:embed/>
                </p:oleObj>
              </mc:Choice>
              <mc:Fallback>
                <p:oleObj name="文档" r:id="rId4" imgW="3826154" imgH="18044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1464" y="811479"/>
                        <a:ext cx="10807700" cy="5093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417709" y="2601847"/>
            <a:ext cx="21024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they aren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89661" y="2601847"/>
            <a:ext cx="2337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eating lunch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68549" y="4911715"/>
            <a:ext cx="4103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They are watching TV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76207"/>
            <a:ext cx="6119167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四、读句子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选答语。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)1.What do you see?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)2.What are they doing?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)3.Can you see the monkeys?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)4.What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it?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)5.What is it doing?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625133" y="1867138"/>
            <a:ext cx="4534991" cy="30469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climbing.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sleeping.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 see three pandas.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black and white.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157" y="191865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C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3157" y="252309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B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30961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D</a:t>
            </a:r>
            <a:endParaRPr lang="zh-CN" altLang="en-US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157" y="368659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E</a:t>
            </a:r>
            <a:endParaRPr lang="zh-CN" altLang="en-US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57" y="428683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A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61950" y="94566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五、这是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的日程表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根据表格内容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回答下列问题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14036215"/>
              </p:ext>
            </p:extLst>
          </p:nvPr>
        </p:nvGraphicFramePr>
        <p:xfrm>
          <a:off x="361950" y="1665743"/>
          <a:ext cx="10807700" cy="3511296"/>
        </p:xfrm>
        <a:graphic>
          <a:graphicData uri="http://schemas.openxmlformats.org/drawingml/2006/table">
            <a:tbl>
              <a:tblPr firstRow="1" firstCol="1" bandRow="1"/>
              <a:tblGrid>
                <a:gridCol w="3742903"/>
                <a:gridCol w="7064797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Activity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8:30 a.m.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 morning exercises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9:10 a.m.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an English class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11:50 a.m.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 lunch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8:00 p.m.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 a book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8:30 p.m.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listen to music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31136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0121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1.It’s 8:30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a.m.What’s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Amy doing?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2.It’s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9:10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Amy doing?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3.When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does Amy eat lunch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8172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She’s doing morning exercises.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She’s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having an English class.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At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11:50 a.m.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94528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83</TotalTime>
  <Words>240</Words>
  <Application>Microsoft Office PowerPoint</Application>
  <PresentationFormat>自定义</PresentationFormat>
  <Paragraphs>88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25</cp:revision>
  <dcterms:created xsi:type="dcterms:W3CDTF">2021-03-31T05:26:03Z</dcterms:created>
  <dcterms:modified xsi:type="dcterms:W3CDTF">2026-02-06T01:40:29Z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