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42" r:id="rId9"/>
    <p:sldId id="743" r:id="rId10"/>
    <p:sldId id="744" r:id="rId11"/>
    <p:sldId id="745" r:id="rId12"/>
    <p:sldId id="746" r:id="rId13"/>
    <p:sldId id="747" r:id="rId14"/>
    <p:sldId id="748" r:id="rId15"/>
    <p:sldId id="735" r:id="rId1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第三单元听力训练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)3.A.I often do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like autumn.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)4.A.I like March.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 like summer vacation.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like winter best.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)5.A.It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March.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in September.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in October.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8008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5495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432075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7089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1.What classes do you have on Thursday?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2.What can you do for the party?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3.What do you often do on the weekend?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4.Which season do you like best?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Teachers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9727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完成表格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并回答问题。读两遍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585681"/>
              </p:ext>
            </p:extLst>
          </p:nvPr>
        </p:nvGraphicFramePr>
        <p:xfrm>
          <a:off x="357188" y="2210147"/>
          <a:ext cx="10795000" cy="347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文档" r:id="rId3" imgW="3826154" imgH="1237702" progId="Word.Document.12">
                  <p:embed/>
                </p:oleObj>
              </mc:Choice>
              <mc:Fallback>
                <p:oleObj name="文档" r:id="rId3" imgW="3826154" imgH="1237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188" y="2210147"/>
                        <a:ext cx="10795000" cy="3478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7364877" y="2232189"/>
            <a:ext cx="2503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 December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0477" y="2826796"/>
            <a:ext cx="22028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sports meet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64877" y="3472134"/>
            <a:ext cx="24529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 November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9600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0121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1.Which season does Amy like best?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2.Why does Wu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 autumn?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3.What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 they do at the party?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7727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She likes winter best.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Because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 sports meet is in October.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often sing and dance.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8573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M:Which season do you like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best,Amy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W:I like winter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best.We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usually have a singing contest in winter.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M:Great! When’s it this year?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W:It’s in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December.Do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you like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winter,Wu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M:No, I like autumn because the sports meet is in October.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W:Yes, and after the sports meet we have a Thanksgiving party in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November.We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often sing and dance.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97767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6576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选择与录音内容相符的图片。读两遍。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83409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1.May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2.Tree Planting Day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3.summer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4.winter vacation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22QK72.eps" descr="id:214748854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72946"/>
            <a:ext cx="10807700" cy="289064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92647" y="195290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277745" y="195290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92647" y="349862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285483" y="34887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3432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填上对话所缺的单词。读两遍。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A:We have a few fun things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.After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test we have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party.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B:When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party?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.We have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contest, too.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B:When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that?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25133" y="1439887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spring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6877" y="2044326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Chinese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3669" y="2044325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music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92685" y="3195471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April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57181" y="3195471"/>
            <a:ext cx="1438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singing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07205" y="4973451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M:We have a few fun things in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spring.After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 Chinese test we have a music party.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party?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April.We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have a singing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contest,too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that?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June.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7215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根据图片提示回答问题。读两遍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209410"/>
              </p:ext>
            </p:extLst>
          </p:nvPr>
        </p:nvGraphicFramePr>
        <p:xfrm>
          <a:off x="445083" y="1440956"/>
          <a:ext cx="10807700" cy="466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3" imgW="3826154" imgH="1653144" progId="Word.Document.12">
                  <p:embed/>
                </p:oleObj>
              </mc:Choice>
              <mc:Fallback>
                <p:oleObj name="文档" r:id="rId3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083" y="1440956"/>
                        <a:ext cx="10807700" cy="4669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224533" y="2002935"/>
            <a:ext cx="21873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in May.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0517" y="3755096"/>
            <a:ext cx="3466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 like autumn best.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4533" y="5224701"/>
            <a:ext cx="22549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in June.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7193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Mother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2.Which season do you like best?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Children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9331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一、听问句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选择与录音内容相符的图片。读两遍。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EE5KRG44.eps" descr="id:214748860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15725"/>
            <a:ext cx="10807700" cy="29904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5957" y="24774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92444" y="247749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5957" y="401916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279834" y="400932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weather like in August in China?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China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National 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3.When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summer vacation?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4.Teachers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 is on September 10th.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8817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选择适当的答句。读两遍。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)1.A.We have a sports meet.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 PE and music.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have a party.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)2.A.I can sing.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 an English class.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like noodles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63624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339505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99</TotalTime>
  <Words>353</Words>
  <Application>Microsoft Office PowerPoint</Application>
  <PresentationFormat>自定义</PresentationFormat>
  <Paragraphs>96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29</cp:revision>
  <dcterms:created xsi:type="dcterms:W3CDTF">2021-03-31T05:26:03Z</dcterms:created>
  <dcterms:modified xsi:type="dcterms:W3CDTF">2026-02-06T01:06:27Z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