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732" r:id="rId3"/>
    <p:sldId id="736" r:id="rId4"/>
    <p:sldId id="737" r:id="rId5"/>
    <p:sldId id="738" r:id="rId6"/>
    <p:sldId id="739" r:id="rId7"/>
    <p:sldId id="742" r:id="rId8"/>
    <p:sldId id="747" r:id="rId9"/>
    <p:sldId id="743" r:id="rId10"/>
    <p:sldId id="744" r:id="rId11"/>
    <p:sldId id="745" r:id="rId12"/>
    <p:sldId id="746" r:id="rId13"/>
    <p:sldId id="735" r:id="rId14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8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08"/>
        <p:guide pos="272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13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快乐双休</a:t>
            </a:r>
            <a:r>
              <a:rPr lang="en-US" altLang="zh-CN" sz="440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17235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)1.Amy gets up at 6:20.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)2.Every morning Amy doesn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 eat breakfast.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)3.Amy usually goes to school at 7:30.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)4.Amy eats dinner at 7:00 in the evening.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)5.Amy likes her life.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2821" y="1479411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72821" y="2083850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72821" y="2656945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53157" y="324735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157" y="384759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191384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361950" y="906335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七、看图片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仿照示例写对话。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:—When do you eat breakfast?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—At 7:30.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22QK06.eps" descr="id:2147487520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2798" y="2680281"/>
            <a:ext cx="2846005" cy="2512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15399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186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rPr>
              <a:t>1.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</a:rPr>
              <a:t>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/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</a:b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</a:rPr>
              <a:t> </a:t>
            </a:r>
            <a:endParaRPr lang="en-US" altLang="zh-CN" u="sng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dirty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rPr>
              <a:t>2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</a:rPr>
              <a:t>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/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</a:b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</a:rPr>
              <a:t> </a:t>
            </a:r>
            <a:endParaRPr lang="zh-CN" altLang="en-US" dirty="0"/>
          </a:p>
        </p:txBody>
      </p:sp>
      <p:pic>
        <p:nvPicPr>
          <p:cNvPr id="5" name="22QK69.eps" descr="id:214748752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001397" y="1079847"/>
            <a:ext cx="1896598" cy="1656184"/>
          </a:xfrm>
          <a:prstGeom prst="rect">
            <a:avLst/>
          </a:prstGeom>
        </p:spPr>
      </p:pic>
      <p:pic>
        <p:nvPicPr>
          <p:cNvPr id="7" name="22QK70.eps" descr="id:2147487534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9036592" y="3115735"/>
            <a:ext cx="1861403" cy="1699424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936501" y="1141667"/>
            <a:ext cx="5327079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—When do you go to bed?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—At 9:30.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936500" y="3478959"/>
            <a:ext cx="5327079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—When do you eat dinner?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—At 7 o’clock.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21757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57631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一、看图片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补全短语。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806" y="1342743"/>
            <a:ext cx="10385988" cy="4853429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2665624" y="1355844"/>
            <a:ext cx="8435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ea typeface="宋体" panose="02010600030101010101" pitchFamily="2" charset="-122"/>
              </a:rPr>
              <a:t>play</a:t>
            </a:r>
            <a:endParaRPr lang="zh-CN" altLang="en-US" sz="2800" dirty="0"/>
          </a:p>
        </p:txBody>
      </p:sp>
      <p:sp>
        <p:nvSpPr>
          <p:cNvPr id="33" name="矩形 32"/>
          <p:cNvSpPr/>
          <p:nvPr/>
        </p:nvSpPr>
        <p:spPr>
          <a:xfrm>
            <a:off x="7705253" y="1459551"/>
            <a:ext cx="14606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ea typeface="宋体" panose="02010600030101010101" pitchFamily="2" charset="-122"/>
              </a:rPr>
              <a:t>eat/have</a:t>
            </a:r>
            <a:endParaRPr lang="zh-CN" altLang="en-US" sz="2800" dirty="0"/>
          </a:p>
        </p:txBody>
      </p:sp>
      <p:sp>
        <p:nvSpPr>
          <p:cNvPr id="35" name="矩形 34"/>
          <p:cNvSpPr/>
          <p:nvPr/>
        </p:nvSpPr>
        <p:spPr>
          <a:xfrm>
            <a:off x="2665795" y="3101968"/>
            <a:ext cx="9813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ea typeface="宋体" panose="02010600030101010101" pitchFamily="2" charset="-122"/>
              </a:rPr>
              <a:t>clean</a:t>
            </a:r>
            <a:endParaRPr lang="zh-CN" altLang="en-US" sz="2800" dirty="0"/>
          </a:p>
        </p:txBody>
      </p:sp>
      <p:sp>
        <p:nvSpPr>
          <p:cNvPr id="37" name="矩形 36"/>
          <p:cNvSpPr/>
          <p:nvPr/>
        </p:nvSpPr>
        <p:spPr>
          <a:xfrm>
            <a:off x="8271485" y="3035908"/>
            <a:ext cx="5645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ea typeface="宋体" panose="02010600030101010101" pitchFamily="2" charset="-122"/>
              </a:rPr>
              <a:t>do</a:t>
            </a:r>
            <a:endParaRPr lang="zh-CN" altLang="en-US" sz="2800" dirty="0"/>
          </a:p>
        </p:txBody>
      </p:sp>
      <p:sp>
        <p:nvSpPr>
          <p:cNvPr id="39" name="矩形 38"/>
          <p:cNvSpPr/>
          <p:nvPr/>
        </p:nvSpPr>
        <p:spPr>
          <a:xfrm>
            <a:off x="2656844" y="480876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ea typeface="宋体" panose="02010600030101010101" pitchFamily="2" charset="-122"/>
              </a:rPr>
              <a:t>have</a:t>
            </a:r>
            <a:endParaRPr lang="zh-CN" altLang="en-US" sz="2800" dirty="0"/>
          </a:p>
        </p:txBody>
      </p:sp>
      <p:sp>
        <p:nvSpPr>
          <p:cNvPr id="41" name="矩形 40"/>
          <p:cNvSpPr/>
          <p:nvPr/>
        </p:nvSpPr>
        <p:spPr>
          <a:xfrm>
            <a:off x="8307037" y="478910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ea typeface="宋体" panose="02010600030101010101" pitchFamily="2" charset="-122"/>
              </a:rPr>
              <a:t>go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  <p:bldP spid="35" grpId="0"/>
      <p:bldP spid="37" grpId="0"/>
      <p:bldP spid="39" grpId="0"/>
      <p:bldP spid="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二、选出每组词汇中不同类的一项。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)1.A.usually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B.often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C.when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)2.A.get up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B.go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 bed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C.at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7:00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)3.A.lunch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B.eat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C.dinner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)4.A.have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B.school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C.home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)5.A.evening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B.morning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C.English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209161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157" y="269605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3157" y="326914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53157" y="385955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157" y="445979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716627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)1.—When do you usually get up?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A.On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the weekend.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B.At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6:00.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C.In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Spain.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)2.—When do you go back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school after lunch?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—At 2:30.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A.in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B.at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C.to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)3.I eat breakfast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home.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A.at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B.up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C.to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138754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53157" y="315548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53157" y="490376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884070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27919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)4.We usually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at seven o’clock in the morning.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A.eat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lunch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B.eat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dinner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C.eat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breakfast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)5.We finish class at 11:30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China.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A.from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B.in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	C.at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180975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3157" y="298729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967128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四、读句子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判断画线部分的读音是否相同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相同的写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不同的写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)1.My un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cl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 has new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cl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othes.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)2.The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pl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ayer is very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cl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ever.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)3.Put two egg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pl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ants in the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pl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ayground.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)4.There is a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cl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ock in the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cl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assroom.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Cl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ean the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pl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ate, please.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225482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72821" y="2859262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3157" y="343235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53157" y="402276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72821" y="4623005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202583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361950" y="72963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五、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Jim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是学校的小记者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他正在采访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Liu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。选择正确的选项补全对话。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有一项多余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Jim:Hello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Liu.Can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 ask you some questions?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Liu:Sure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Jim:1.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Liu:No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I’m a policeman.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Jim:2.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Liu:I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go to work at 9 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     o’clock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the evening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065553" y="2713183"/>
            <a:ext cx="5070056" cy="304698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A.When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do you go to work?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B.Do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you like sports?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C.When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do you go home?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D.Are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you a doctor?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E.Do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you like swimming?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51437" y="313277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751437" y="430054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83001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83160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Jim:3.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Liu:I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go home at 7 o’clock in the morning.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Jim:4.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Liu:Yes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I like playing basketball.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Jim:Thank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you,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Liu.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Liu:You’re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welcome.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38421" y="123369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67917" y="240751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691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9286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阅读短文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判断正误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正确的写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错误的写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Amy.This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is my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day.I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often get up at 6:30 and then I eat breakfast at 7:00.I usually go to school at 8:00.At 12:00 I eat lunch at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school.I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play the </a:t>
            </a:r>
            <a:r>
              <a:rPr lang="en-US" altLang="zh-CN" i="1" dirty="0" err="1" smtClean="0">
                <a:solidFill>
                  <a:srgbClr val="000000"/>
                </a:solidFill>
                <a:ea typeface="宋体" panose="02010600030101010101" pitchFamily="2" charset="-122"/>
              </a:rPr>
              <a:t>pipa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at 4:00 in the 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afternoon.I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eat dinner at 7:00 in the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evening.I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like my life(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生活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 very much.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402078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110</TotalTime>
  <Words>265</Words>
  <Application>Microsoft Office PowerPoint</Application>
  <PresentationFormat>自定义</PresentationFormat>
  <Paragraphs>86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33</cp:revision>
  <dcterms:created xsi:type="dcterms:W3CDTF">2021-03-31T05:26:03Z</dcterms:created>
  <dcterms:modified xsi:type="dcterms:W3CDTF">2026-02-06T00:26:30Z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