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Ask and answer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40975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写短语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24eg08.eps" descr="id:2147488039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015951"/>
            <a:ext cx="11246536" cy="252571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9269" y="4012229"/>
            <a:ext cx="2497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swimming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558285" y="4012229"/>
            <a:ext cx="18485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make a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snowman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60405" y="4012229"/>
            <a:ext cx="2156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pick apples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857082" y="4012229"/>
            <a:ext cx="2589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on a picnic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535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二、选择正确的单词填在横线上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补全短文。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spring, I can go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(in/on) a picnic in the park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(with/and)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brother.We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go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(swim/swimming) in the pool in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summer.In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autumn, we often fly kites on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(windy/rainy)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days.In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winter, there 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(is/are) snow everywhere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We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 play in the snow.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7525" y="1636247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98413" y="2223400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with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7005" y="2789287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swimming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56765" y="3374062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windy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128745" y="39710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三、阅读对话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Lily:Amy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which season do you like best?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Amy:Spring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Lily:Why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like spring?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Amy:Because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can fly kites(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放风筝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with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sister.And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can plant trees with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friends.What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about you?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Lily:I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spring.My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winter.When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it snows, I can make a snowman.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)1.Amy’s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is autumn.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)2.Amy can plant trees in spring.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)3.Lily can fly kites with her friends in spring.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)4.Lily likes winter best.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)5.Lily can make a snowman in winter.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21" y="150206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1065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2821" y="267959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2700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87024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77</TotalTime>
  <Words>149</Words>
  <Application>Microsoft Office PowerPoint</Application>
  <PresentationFormat>自定义</PresentationFormat>
  <Paragraphs>43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21</cp:revision>
  <dcterms:created xsi:type="dcterms:W3CDTF">2021-03-31T05:26:03Z</dcterms:created>
  <dcterms:modified xsi:type="dcterms:W3CDTF">2026-02-06T00:46:40Z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