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731" r:id="rId3"/>
    <p:sldId id="732" r:id="rId4"/>
    <p:sldId id="736" r:id="rId5"/>
    <p:sldId id="740" r:id="rId6"/>
    <p:sldId id="741" r:id="rId7"/>
    <p:sldId id="735" r:id="rId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9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339966"/>
    <a:srgbClr val="D60093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99"/>
        <p:guide pos="272"/>
        <p:guide orient="horz" pos="408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3" name="图片 2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9" name="图片 8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10" name="文本框 9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slide" Target="slide4.xml"/><Relationship Id="rId4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__1.docx"/><Relationship Id="rId5" Type="http://schemas.openxmlformats.org/officeDocument/2006/relationships/oleObject" Target="../embeddings/oleObject1.bin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单元总结</a:t>
            </a:r>
            <a:endParaRPr lang="zh-CN" altLang="en-US" sz="44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37391" y="1727919"/>
            <a:ext cx="6800110" cy="1295947"/>
            <a:chOff x="2880717" y="732467"/>
            <a:chExt cx="6800110" cy="1295947"/>
          </a:xfrm>
        </p:grpSpPr>
        <p:pic>
          <p:nvPicPr>
            <p:cNvPr id="23" name="图片 2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732467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29" name="折角形 28">
              <a:hlinkClick r:id="rId3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897140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学海指南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37391" y="3240284"/>
            <a:ext cx="6800110" cy="1295947"/>
            <a:chOff x="2880717" y="2090590"/>
            <a:chExt cx="6800110" cy="129594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2090590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0" name="折角形 29">
              <a:hlinkClick r:id="rId5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2255065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疑点指津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82313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学海指南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8000774"/>
              </p:ext>
            </p:extLst>
          </p:nvPr>
        </p:nvGraphicFramePr>
        <p:xfrm>
          <a:off x="198208" y="832253"/>
          <a:ext cx="11135184" cy="54125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文档" r:id="rId6" imgW="3826154" imgH="1859788" progId="Word.Document.12">
                  <p:embed/>
                </p:oleObj>
              </mc:Choice>
              <mc:Fallback>
                <p:oleObj name="文档" r:id="rId6" imgW="3826154" imgH="185978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98208" y="832253"/>
                        <a:ext cx="11135184" cy="54125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疑点指津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511895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1.The yellow picture is mine.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那幅黄颜色的画是我的。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mine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是名词性物主代词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意为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我的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东西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)”;my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是形容词性物主代词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后面必须加名词才能表示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我的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……”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:—Whose bag is it?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这个包是谁的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mine./It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my bag.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这是我的包。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疑点指津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033936"/>
            <a:ext cx="10807700" cy="41503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2.—Is he drinking water?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他在喝水吗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—No, he isn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t.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不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他没有。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以上是现在进行时的一般疑问句及其简略答语的否定形式。现在进行时表示现在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说话瞬间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正在进行或发生的动作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也可表示当前一段时间内的活动或现阶段正在进行的动作。其基本结构是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助动词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be(am/is/are)+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i="1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i="1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ing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形式。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要根据主语人称和数的变化而变化。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422926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疑点指津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060183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现在进行时的肯定式为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主语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+be+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i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i="1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ing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其他。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:I am playing with a cat.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我正在和一只猫玩。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现在进行时的疑问式及其简略答语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Be+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主语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i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i="1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ing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其他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Yes,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主语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+be./No,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主语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be+not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:—Are you doing your homework?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你正在做作业吗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—No, I am not.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我没有。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73978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65</TotalTime>
  <Words>288</Words>
  <Application>Microsoft Office PowerPoint</Application>
  <PresentationFormat>自定义</PresentationFormat>
  <Paragraphs>25</Paragraphs>
  <Slides>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NEU-BZ-S92</vt:lpstr>
      <vt:lpstr>方正书宋_GBK</vt:lpstr>
      <vt:lpstr>黑体</vt:lpstr>
      <vt:lpstr>华文琥珀</vt:lpstr>
      <vt:lpstr>华文新魏</vt:lpstr>
      <vt:lpstr>隶书</vt:lpstr>
      <vt:lpstr>宋体</vt:lpstr>
      <vt:lpstr>Arial</vt:lpstr>
      <vt:lpstr>Calibri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SkyUser</cp:lastModifiedBy>
  <cp:revision>12</cp:revision>
  <dcterms:created xsi:type="dcterms:W3CDTF">2021-03-31T05:26:03Z</dcterms:created>
  <dcterms:modified xsi:type="dcterms:W3CDTF">2026-02-06T01:30:10Z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