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When is the art show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 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685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)1.Mary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October twenty-sixth.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)2.The boy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November thirteenth.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)3.Grandma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on August twentieth.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20EG09.eps" descr="id:214748889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3497953"/>
            <a:ext cx="10807700" cy="19038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3157" y="159378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218419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27844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)1.My cat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two new kittens.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 want 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song.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A.sings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C.singing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baby is six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B.test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C.months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show is very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A.funny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B.hungry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C.young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4497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6305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8022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49739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47729"/>
            <a:ext cx="10807700" cy="3586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根据短文内容填空。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dog has five new puppies on March 15th.They still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see.It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March 20th.The puppies are five days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old.They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have brown fur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now.They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sleeping in the sun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On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March 31st, their eyes are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open.They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round and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brown.On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April 14th, they can run and play with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me.They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very cute.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1.My dog has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new puppies.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puppies are five days old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puppies open their eyes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 puppies can run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5941" y="1779457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5/five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95005" y="2342895"/>
            <a:ext cx="2240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March 20th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41157" y="2940635"/>
            <a:ext cx="2172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March 31st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01816" y="3508879"/>
            <a:ext cx="1996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 14th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98</TotalTime>
  <Words>118</Words>
  <Application>Microsoft Office PowerPoint</Application>
  <PresentationFormat>自定义</PresentationFormat>
  <Paragraphs>43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2026-02-06T01:16:26Z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