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2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快乐双休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01255145"/>
              </p:ext>
            </p:extLst>
          </p:nvPr>
        </p:nvGraphicFramePr>
        <p:xfrm>
          <a:off x="361950" y="1727919"/>
          <a:ext cx="10807700" cy="2340864"/>
        </p:xfrm>
        <a:graphic>
          <a:graphicData uri="http://schemas.openxmlformats.org/drawingml/2006/table">
            <a:tbl>
              <a:tblPr firstRow="1" firstCol="1" bandRow="1"/>
              <a:tblGrid>
                <a:gridCol w="3382863"/>
                <a:gridCol w="3810019"/>
                <a:gridCol w="3614818"/>
              </a:tblGrid>
              <a:tr h="19202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month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Reason(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Steven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32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32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32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altLang="zh-CN" sz="32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sz="32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2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3200" b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3200" b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Jan.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sz="32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altLang="zh-CN" sz="32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zh-CN" sz="32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Linda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zh-CN" sz="3200" b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3200" b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altLang="zh-CN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chool 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trip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536901" y="2313815"/>
            <a:ext cx="9476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Jun.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901613" y="2323646"/>
            <a:ext cx="24675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Father’s Day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51021" y="290842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Jack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892868" y="2928085"/>
            <a:ext cx="30071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winter </a:t>
            </a:r>
            <a:r>
              <a:rPr lang="en-US" altLang="zh-CN" dirty="0">
                <a:ea typeface="宋体" panose="02010600030101010101" pitchFamily="2" charset="-122"/>
              </a:rPr>
              <a:t>vacation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501635" y="3463700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8768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一、根据提示词所属类别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将下列单词和短语分类。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填字母编号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2179478"/>
            <a:ext cx="10807700" cy="12176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A.summer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C.sports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meet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D.winter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E.April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F.school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trip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G.spring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H.June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I.swimming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contest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348310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January: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autumn: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test: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48669" y="3492871"/>
            <a:ext cx="2088232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二、选出每组中画线部分发音不同的一项。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air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B.fi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C.lun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eep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B.tea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eap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irt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orts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pril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C.J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nuary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)5.A.w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57" y="185592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24603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03345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3157" y="362386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3157" y="422410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1616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nice, so she has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friends soon.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A.is;few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B.am;a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few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C.is;a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)2.Winter vacation is in January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February.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A.and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New Year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January.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A.What;on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B.When;in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C.Which;in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56361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27509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91212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the second month of a year.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A.January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B.February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C.March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)5.We will eat 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zongzi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A.Tree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Planting Day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B.Dragon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Boat Festival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C.Labour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51189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67304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45207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283567"/>
              </p:ext>
            </p:extLst>
          </p:nvPr>
        </p:nvGraphicFramePr>
        <p:xfrm>
          <a:off x="458625" y="1339452"/>
          <a:ext cx="10807700" cy="466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3" imgW="3826154" imgH="1653144" progId="Word.Document.12">
                  <p:embed/>
                </p:oleObj>
              </mc:Choice>
              <mc:Fallback>
                <p:oleObj name="文档" r:id="rId3" imgW="3826154" imgH="165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1339452"/>
                        <a:ext cx="10807700" cy="4669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622344" y="1915568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fish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032845" y="3364439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shorts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888829" y="4834095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lunch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687586"/>
              </p:ext>
            </p:extLst>
          </p:nvPr>
        </p:nvGraphicFramePr>
        <p:xfrm>
          <a:off x="458551" y="821311"/>
          <a:ext cx="10807700" cy="466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文档" r:id="rId3" imgW="3826154" imgH="1653144" progId="Word.Document.12">
                  <p:embed/>
                </p:oleObj>
              </mc:Choice>
              <mc:Fallback>
                <p:oleObj name="文档" r:id="rId3" imgW="3826154" imgH="165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551" y="821311"/>
                        <a:ext cx="10807700" cy="4669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304653" y="1685407"/>
            <a:ext cx="1529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chicken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84773" y="4009327"/>
            <a:ext cx="11657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sheep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10807700" cy="55792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五、选择合适的选项补全对话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有一项多余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Peter:Which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season do you like best?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Susan:1.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Peter:Why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 you like spring?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Susan:2.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Peter:When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the school trip?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Susan:3.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We have a sports meet, too.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Peter:4.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Susan:It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in May.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Peter:Cool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zh-CN" altLang="zh-CN" sz="30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777261" y="1488627"/>
            <a:ext cx="3456384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A.When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that?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 like summer vacation.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in April.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D.I like spring best.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E.Because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we have a school trip.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29623" y="177155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D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9623" y="286580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E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0637" y="396490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C</a:t>
            </a:r>
            <a:endParaRPr lang="zh-CN" altLang="en-US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85527" y="452018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A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0164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六、阅读短文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完成表格。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Hello, I’m Steven. 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month(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is June. Father’s Day is in this month. I really want to say “thank you” to Dad. Jack is my best friend. His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month is January because he likes winter vacation. He can play in the snow with his friends. He has a sister. Her name is Linda. She likes May best because there is a school trip. We all have a few fun things in a year.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91</TotalTime>
  <Words>237</Words>
  <Application>Microsoft Office PowerPoint</Application>
  <PresentationFormat>自定义</PresentationFormat>
  <Paragraphs>72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26</cp:revision>
  <dcterms:created xsi:type="dcterms:W3CDTF">2021-03-31T05:26:03Z</dcterms:created>
  <dcterms:modified xsi:type="dcterms:W3CDTF">2026-02-06T00:58:49Z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