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40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72791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24028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6497" y="670837"/>
            <a:ext cx="10782964" cy="5636098"/>
            <a:chOff x="316497" y="670837"/>
            <a:chExt cx="10782964" cy="5636098"/>
          </a:xfrm>
        </p:grpSpPr>
        <p:sp>
          <p:nvSpPr>
            <p:cNvPr id="2" name="矩形 1"/>
            <p:cNvSpPr/>
            <p:nvPr/>
          </p:nvSpPr>
          <p:spPr>
            <a:xfrm>
              <a:off x="316497" y="2950277"/>
              <a:ext cx="958917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Unit</a:t>
              </a:r>
            </a:p>
            <a:p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1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9320431"/>
                </p:ext>
              </p:extLst>
            </p:nvPr>
          </p:nvGraphicFramePr>
          <p:xfrm>
            <a:off x="1274279" y="670837"/>
            <a:ext cx="9825182" cy="5636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文档" r:id="rId6" imgW="5403487" imgH="3099646" progId="Word.Document.12">
                    <p:embed/>
                  </p:oleObj>
                </mc:Choice>
                <mc:Fallback>
                  <p:oleObj name="文档" r:id="rId6" imgW="5403487" imgH="309964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274279" y="670837"/>
                          <a:ext cx="9825182" cy="56360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2172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1.When do you go to bed?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你什么时候睡觉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此句中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一词意为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是用来询问时间的特殊疑问词。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:When do you get up?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你什么时候起床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2.usually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usually“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”,often“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”,sometimes“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”,always“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这四个词都是频度副词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表示在一定时间内一个动作或事情发生的次数的多少。有时为了起强调作用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放在句子的开头。频率从高到低的顺序通常是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always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91</TotalTime>
  <Words>148</Words>
  <Application>Microsoft Office PowerPoint</Application>
  <PresentationFormat>自定义</PresentationFormat>
  <Paragraphs>17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14</cp:revision>
  <dcterms:created xsi:type="dcterms:W3CDTF">2021-03-31T05:26:03Z</dcterms:created>
  <dcterms:modified xsi:type="dcterms:W3CDTF">2026-02-06T00:36:09Z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