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732" r:id="rId3"/>
    <p:sldId id="736" r:id="rId4"/>
    <p:sldId id="737" r:id="rId5"/>
    <p:sldId id="746" r:id="rId6"/>
    <p:sldId id="738" r:id="rId7"/>
    <p:sldId id="739" r:id="rId8"/>
    <p:sldId id="740" r:id="rId9"/>
    <p:sldId id="749" r:id="rId10"/>
    <p:sldId id="741" r:id="rId11"/>
    <p:sldId id="743" r:id="rId12"/>
    <p:sldId id="744" r:id="rId13"/>
    <p:sldId id="745" r:id="rId14"/>
    <p:sldId id="747" r:id="rId15"/>
    <p:sldId id="748" r:id="rId16"/>
    <p:sldId id="735" r:id="rId1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2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3.docx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第六单元听力训练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给下列图片排序。读两遍。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23KG24.eps" descr="id:214748987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42937"/>
            <a:ext cx="10807700" cy="20172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322638" y="34899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1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901613" y="34899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093545" y="34899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271229" y="34899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74325" y="34899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361950" y="413367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1.Keep to the right.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2.Work quietly.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3.Talk quietly.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4.Keep your desk clean.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5.Take turns.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8817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填上句子所缺的短语。读两遍。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1.Please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 clean the classroom.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 Everyone is sleeping.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3.Remember to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when you are walking on the road.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every day.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5.Mary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classroom.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17037" y="1617704"/>
            <a:ext cx="1973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take turns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13610" y="2192647"/>
            <a:ext cx="2277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Talk </a:t>
            </a:r>
            <a:r>
              <a:rPr lang="en-US" altLang="zh-CN" dirty="0" smtClean="0">
                <a:ea typeface="宋体" panose="02010600030101010101" pitchFamily="2" charset="-122"/>
              </a:rPr>
              <a:t>quietly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81549" y="2759015"/>
            <a:ext cx="3066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keep to the right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13610" y="3940503"/>
            <a:ext cx="4057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Keep your room clean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91637" y="4526535"/>
            <a:ext cx="2566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works quietly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8817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1.Please take turns to clean the classroom.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2.Talk quietly! Everyone is sleeping.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3.Remember to keep to the right when you are walking on the road.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4.Keep your room clean every day.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5.Mary works quietly in the classroom.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8198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三、看图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回答问题。读两遍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862066"/>
              </p:ext>
            </p:extLst>
          </p:nvPr>
        </p:nvGraphicFramePr>
        <p:xfrm>
          <a:off x="461963" y="1511895"/>
          <a:ext cx="10795000" cy="465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文档" r:id="rId4" imgW="3826154" imgH="1653144" progId="Word.Document.12">
                  <p:embed/>
                </p:oleObj>
              </mc:Choice>
              <mc:Fallback>
                <p:oleObj name="文档" r:id="rId4" imgW="3826154" imgH="165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963" y="1511895"/>
                        <a:ext cx="10795000" cy="4656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080517" y="2367280"/>
            <a:ext cx="58602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We are doing morning exercises.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0517" y="4680247"/>
            <a:ext cx="2441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No, she isn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t.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919903"/>
              </p:ext>
            </p:extLst>
          </p:nvPr>
        </p:nvGraphicFramePr>
        <p:xfrm>
          <a:off x="461963" y="925999"/>
          <a:ext cx="10795000" cy="462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文档" r:id="rId4" imgW="3826154" imgH="1653144" progId="Word.Document.12">
                  <p:embed/>
                </p:oleObj>
              </mc:Choice>
              <mc:Fallback>
                <p:oleObj name="文档" r:id="rId4" imgW="3826154" imgH="165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963" y="925999"/>
                        <a:ext cx="10795000" cy="4624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440557" y="1783123"/>
            <a:ext cx="18736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Yes, he is.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440557" y="4081852"/>
            <a:ext cx="27229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She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 sleeping.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465598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8924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1.What are you doing?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2.Is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she washing clothes?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3.Is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he eating lunch?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4.What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she doing?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97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ose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atch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ell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0309" y="2366159"/>
            <a:ext cx="1016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w   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78997" y="2366159"/>
            <a:ext cx="1016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w   h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7903" y="295093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w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78997" y="2946702"/>
            <a:ext cx="1016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w   h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16570" y="295093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w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356119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1.why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2.whose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3.watch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4.when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5.well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4566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选择适当的答句。读两遍。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)1.A.I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walking.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 the kitchen.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fine.Thank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)2.A.She has a book.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reading books.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C.She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reading books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6035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A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157" y="336999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C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4566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)3.A.Fine, thanks.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B.Thank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C.How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you?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)4.A.We play football.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 PE.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English.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)5.A.No, I am not.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he is.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C.Sure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0275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79393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45430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1.What are you doing?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2.What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your mother doing?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3.How are you?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4.What class do you have this afternoon?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5.Is he climbing?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3063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填上句子所缺的单词。读两遍。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 little rabbit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mother.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2.We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 English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 elephants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4.Mike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after dinner.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5.It’s 8:30.The students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48869" y="1819591"/>
            <a:ext cx="1483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77261" y="18294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its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20677" y="2414197"/>
            <a:ext cx="1369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having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76652" y="2427576"/>
            <a:ext cx="1007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class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20877" y="2989140"/>
            <a:ext cx="2376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 drinking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77048" y="3614467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listens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127725" y="3614467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music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66813" y="4166199"/>
            <a:ext cx="4418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doing morning exercises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1.The little rabbit is playing with its mother.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2.We are having an English class.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3.The elephants are drinking water.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4.Mike often listens to music after dinner.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8:30.The students are doing morning exercises.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完成下列表格。读两遍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668114"/>
              </p:ext>
            </p:extLst>
          </p:nvPr>
        </p:nvGraphicFramePr>
        <p:xfrm>
          <a:off x="273050" y="1390826"/>
          <a:ext cx="10795000" cy="572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文档" r:id="rId4" imgW="3826154" imgH="2031930" progId="Word.Document.12">
                  <p:embed/>
                </p:oleObj>
              </mc:Choice>
              <mc:Fallback>
                <p:oleObj name="文档" r:id="rId4" imgW="3826154" imgH="20319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050" y="1390826"/>
                        <a:ext cx="10795000" cy="572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4608909" y="2457831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9:15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57181" y="2457830"/>
            <a:ext cx="33223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cleaning the room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08909" y="3138583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3:40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89291" y="3138583"/>
            <a:ext cx="2658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playing sports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06316" y="3823699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12:45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86172" y="3823698"/>
            <a:ext cx="2264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reads books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08907" y="4516661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7:10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030218" y="4519039"/>
            <a:ext cx="3376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sweeping the floor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608906" y="5203322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6:00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309941" y="5199792"/>
            <a:ext cx="28167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cooking dinner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40178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9:30.Ben is writing a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letter.It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9:15.Kate is cleaning the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room.It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3:40.Mr Black is playing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sports.Kelly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often reads books at 12:45.It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7:10.Amy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sweeping the floor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It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6:00.Miss White is cooking dinner.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89569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81</TotalTime>
  <Words>337</Words>
  <Application>Microsoft Office PowerPoint</Application>
  <PresentationFormat>自定义</PresentationFormat>
  <Paragraphs>107</Paragraphs>
  <Slides>16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31</cp:revision>
  <dcterms:created xsi:type="dcterms:W3CDTF">2021-03-31T05:26:03Z</dcterms:created>
  <dcterms:modified xsi:type="dcterms:W3CDTF">2026-02-06T01:44:46Z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