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732" r:id="rId3"/>
    <p:sldId id="736" r:id="rId4"/>
    <p:sldId id="737" r:id="rId5"/>
    <p:sldId id="738" r:id="rId6"/>
    <p:sldId id="739" r:id="rId7"/>
    <p:sldId id="740" r:id="rId8"/>
    <p:sldId id="741" r:id="rId9"/>
    <p:sldId id="742" r:id="rId10"/>
    <p:sldId id="743" r:id="rId11"/>
    <p:sldId id="745" r:id="rId12"/>
    <p:sldId id="735" r:id="rId13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8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54"/>
      </p:cViewPr>
      <p:guideLst>
        <p:guide orient="horz" pos="408"/>
        <p:guide pos="272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12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快乐双</a:t>
            </a:r>
            <a:r>
              <a:rPr lang="zh-CN" altLang="en-US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休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161687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六、阅读短文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选择正确答案。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Hi.I’m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Wang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Ying.I’m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from Dalian,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China.There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are four seasons in a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year.I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like spring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best.It’s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warm and windy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The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trees are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green.The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flowers are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beautiful.I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have a friend,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Amy.She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is from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England.Winter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is her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season.She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likes snow.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402078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57631"/>
            <a:ext cx="10807700" cy="55792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)1.Wang Ying is from </a:t>
            </a:r>
            <a:r>
              <a:rPr lang="zh-CN" altLang="zh-CN" sz="3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A.England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000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000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B.China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000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000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C.America</a:t>
            </a:r>
            <a:endParaRPr lang="zh-CN" altLang="zh-CN" sz="30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)2.What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the weather like in spring in Dalian?</a:t>
            </a:r>
            <a:endParaRPr lang="zh-CN" altLang="zh-CN" sz="30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A.It</a:t>
            </a: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cold.	</a:t>
            </a:r>
            <a:r>
              <a:rPr lang="en-US" altLang="zh-CN" sz="3000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000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B.It</a:t>
            </a:r>
            <a:r>
              <a:rPr lang="en-US" altLang="zh-CN" sz="3000" dirty="0" err="1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3000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000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hot.	</a:t>
            </a:r>
            <a:r>
              <a:rPr lang="en-US" altLang="zh-CN" sz="3000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C.It</a:t>
            </a:r>
            <a:r>
              <a:rPr lang="en-US" altLang="zh-CN" sz="3000" dirty="0" err="1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3000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000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warm.</a:t>
            </a:r>
            <a:endParaRPr lang="zh-CN" altLang="zh-CN" sz="30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)3.Which season does Amy like best?</a:t>
            </a:r>
            <a:endParaRPr lang="zh-CN" altLang="zh-CN" sz="30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A.Winter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	</a:t>
            </a:r>
            <a:r>
              <a:rPr lang="en-US" altLang="zh-CN" sz="3000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000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B.Summer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	</a:t>
            </a: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C.Spring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0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)4.Wang Ying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season is </a:t>
            </a:r>
            <a:r>
              <a:rPr lang="zh-CN" altLang="zh-CN" sz="3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A.spring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000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000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B.winter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000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000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C.autumn</a:t>
            </a:r>
            <a:endParaRPr lang="zh-CN" altLang="zh-CN" sz="30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)5.The flowers are </a:t>
            </a:r>
            <a:r>
              <a:rPr lang="zh-CN" altLang="zh-CN" sz="3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in spring.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A.beautiful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000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000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B.windy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000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000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C.green</a:t>
            </a:r>
            <a:endParaRPr lang="zh-CN" altLang="zh-CN" sz="3000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3661" y="71539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23661" y="179817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23661" y="291465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23661" y="400267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23661" y="509375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689016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一、选出每组词汇中不同类的一项。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)1.A.spring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B.snow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C.summer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)2.A.sunny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B.cold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C.autumn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)3.A.season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B.windy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C.rainy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)4.A.music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B.winter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C.English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)5.A.best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B.which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C.what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157" y="187130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3157" y="247574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3157" y="304884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53157" y="363924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3157" y="423948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二、选出每组画线部分发音不同的一项。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)1.A.li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br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ary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br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gr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apes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)2.A.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gr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andma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gr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eat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br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ead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)3.A.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pr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etty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gr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ow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gr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een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)4.A.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br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own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B.um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br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ella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gr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ass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)5.A.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br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idge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br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ight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gr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ound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157" y="187130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3157" y="247574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3157" y="304884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53157" y="363924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3157" y="423948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716627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16167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三、单项选择。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)1.What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the weather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A.like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	B.in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		C.at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)2.I can go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swimming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summer.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A.to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B.for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		C.in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)3.—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season do you like best?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—I like autumn best.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A.Why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B.What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C.Which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157" y="157344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3157" y="275097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3157" y="394162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884070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67879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)4.There are four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 a year.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A.days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B.months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C.seasons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you like the music?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—Yes, I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A.Do;do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B.Are;am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C.Do;am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157" y="143761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3157" y="261514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967128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83487"/>
            <a:ext cx="452078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四、看图片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完成句子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8203844"/>
              </p:ext>
            </p:extLst>
          </p:nvPr>
        </p:nvGraphicFramePr>
        <p:xfrm>
          <a:off x="461296" y="1572596"/>
          <a:ext cx="10807700" cy="40859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文档" r:id="rId3" imgW="3826154" imgH="1446501" progId="Word.Document.12">
                  <p:embed/>
                </p:oleObj>
              </mc:Choice>
              <mc:Fallback>
                <p:oleObj name="文档" r:id="rId3" imgW="3826154" imgH="144650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1296" y="1572596"/>
                        <a:ext cx="10807700" cy="40859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1151391" y="2707656"/>
            <a:ext cx="13692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Spring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21388" y="4853759"/>
            <a:ext cx="16882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Summer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202583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8945794"/>
              </p:ext>
            </p:extLst>
          </p:nvPr>
        </p:nvGraphicFramePr>
        <p:xfrm>
          <a:off x="445822" y="853991"/>
          <a:ext cx="10807700" cy="46696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文档" r:id="rId3" imgW="3826154" imgH="1653144" progId="Word.Document.12">
                  <p:embed/>
                </p:oleObj>
              </mc:Choice>
              <mc:Fallback>
                <p:oleObj name="文档" r:id="rId3" imgW="3826154" imgH="16531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5822" y="853991"/>
                        <a:ext cx="10807700" cy="46696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936501" y="2510175"/>
            <a:ext cx="16417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Autumn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42011" y="4876607"/>
            <a:ext cx="14307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Winter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427122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81547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五、连词组句。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1.swimming, day, can, I, every, go(.)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2.grows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Grandpa, potatoes, yellow(.)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3.weather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today, is, like, What, the(?)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353339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I can go swimming every day.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Grandpa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grows yellow potatoes.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What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is the weather like today?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578990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858528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4.beautiful, 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s, very(.)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5.is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windy, It, cold, and(.)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439627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very beautiful.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It 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is windy and cold./It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cold and windy.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83001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65</TotalTime>
  <Words>212</Words>
  <Application>Microsoft Office PowerPoint</Application>
  <PresentationFormat>自定义</PresentationFormat>
  <Paragraphs>81</Paragraphs>
  <Slides>12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24</cp:revision>
  <dcterms:created xsi:type="dcterms:W3CDTF">2021-03-31T05:26:03Z</dcterms:created>
  <dcterms:modified xsi:type="dcterms:W3CDTF">2026-02-06T00:43:40Z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