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3" r:id="rId6"/>
    <p:sldId id="737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1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day</a:t>
            </a: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544732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一、看一看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选一选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写一写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956483"/>
            <a:ext cx="10807700" cy="6267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watch TV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play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ping-pong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wash my clothes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cook dinner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8" name="24eg10.eps" descr="id:2147487641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950" y="2899711"/>
            <a:ext cx="10807700" cy="190045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4938" y="4300546"/>
            <a:ext cx="22701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cook dinner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933061" y="4290713"/>
            <a:ext cx="3034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wash my clothes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6231800" y="4300544"/>
            <a:ext cx="18988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watch TV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8552635" y="4290711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play </a:t>
            </a:r>
            <a:r>
              <a:rPr lang="en-US" altLang="zh-CN" dirty="0" err="1">
                <a:ea typeface="宋体" panose="02010600030101010101" pitchFamily="2" charset="-122"/>
              </a:rPr>
              <a:t>ping-pong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9" name="矩形 8"/>
          <p:cNvSpPr>
            <a:spLocks noChangeAspect="1"/>
          </p:cNvSpPr>
          <p:nvPr/>
        </p:nvSpPr>
        <p:spPr>
          <a:xfrm>
            <a:off x="361950" y="801647"/>
            <a:ext cx="10807700" cy="53278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2600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二</a:t>
            </a:r>
            <a:r>
              <a:rPr lang="zh-CN" altLang="zh-CN" sz="2600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、</a:t>
            </a:r>
            <a:r>
              <a:rPr lang="zh-CN" altLang="zh-CN" sz="26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选择合适的选项补全对话。</a:t>
            </a:r>
            <a:endParaRPr lang="zh-CN" altLang="zh-CN" sz="26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6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John:Good</a:t>
            </a: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morning, Linda.</a:t>
            </a:r>
            <a:b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Linda:1.</a:t>
            </a:r>
            <a:r>
              <a:rPr lang="zh-CN" altLang="zh-CN"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6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John:You</a:t>
            </a: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look tired.2.</a:t>
            </a:r>
            <a:r>
              <a:rPr lang="zh-CN" altLang="zh-CN"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6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Linda:I</a:t>
            </a: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usually go to bed at 10 o</a:t>
            </a:r>
            <a:r>
              <a:rPr lang="en-US" altLang="zh-CN" sz="26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clock.</a:t>
            </a:r>
            <a:b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6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John:Wow!That</a:t>
            </a:r>
            <a:r>
              <a:rPr lang="en-US" altLang="zh-CN" sz="2600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6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too </a:t>
            </a:r>
            <a:r>
              <a:rPr lang="en-US" altLang="zh-CN" sz="26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late!Tomorrow</a:t>
            </a: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b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 Saturday.3</a:t>
            </a:r>
            <a:r>
              <a:rPr lang="en-US" altLang="zh-CN" sz="26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.________</a:t>
            </a:r>
            <a:r>
              <a:rPr lang="zh-CN" altLang="zh-CN" sz="26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endParaRPr lang="zh-CN" altLang="zh-CN" sz="26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6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Linda:I</a:t>
            </a: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often watch TV and play sports with my father.</a:t>
            </a:r>
            <a:endParaRPr lang="zh-CN" altLang="zh-CN" sz="26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John:4.</a:t>
            </a:r>
            <a:r>
              <a:rPr lang="zh-CN" altLang="zh-CN"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6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Linda:Yes.5.</a:t>
            </a:r>
            <a:r>
              <a:rPr lang="zh-CN" altLang="zh-CN"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6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6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John:I</a:t>
            </a: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often do my homework.</a:t>
            </a:r>
            <a:endParaRPr lang="zh-CN" altLang="zh-CN" sz="2600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071917" y="1367879"/>
            <a:ext cx="5184576" cy="249299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6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26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do you do on the weekend?</a:t>
            </a:r>
            <a:br>
              <a:rPr lang="en-US" altLang="zh-CN" sz="26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6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B.Good</a:t>
            </a:r>
            <a:r>
              <a:rPr lang="en-US" altLang="zh-CN" sz="26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morning, John.</a:t>
            </a:r>
            <a:br>
              <a:rPr lang="en-US" altLang="zh-CN" sz="26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6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C.When</a:t>
            </a:r>
            <a:r>
              <a:rPr lang="en-US" altLang="zh-CN" sz="26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do you usually go to bed?</a:t>
            </a:r>
            <a:br>
              <a:rPr lang="en-US" altLang="zh-CN" sz="26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6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D.That</a:t>
            </a:r>
            <a:r>
              <a:rPr lang="en-US" altLang="zh-CN" sz="26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sounds like a lot of fun.</a:t>
            </a:r>
            <a:br>
              <a:rPr lang="en-US" altLang="zh-CN" sz="26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6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E.What</a:t>
            </a:r>
            <a:r>
              <a:rPr lang="en-US" altLang="zh-CN" sz="26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about you?</a:t>
            </a:r>
            <a:r>
              <a:rPr lang="en-US" altLang="zh-CN" sz="26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6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80933" y="171808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695639" y="217963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759535" y="361979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627085" y="45689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349929" y="504028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61950" y="101767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三、看图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补全并仿写对话。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星星代表频率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What do you do on the weekend?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—I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25T05.eps" descr="id:214748767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64493" y="1718087"/>
            <a:ext cx="3860262" cy="216024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341999" y="4551624"/>
            <a:ext cx="37385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usually play football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63644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      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     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25T06.eps" descr="id:214748767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46835" y="1156178"/>
            <a:ext cx="3960167" cy="223224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08509" y="3420300"/>
            <a:ext cx="59955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ea typeface="宋体" panose="02010600030101010101" pitchFamily="2" charset="-122"/>
              </a:rPr>
              <a:t>What do you do on the weekend?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08509" y="4013632"/>
            <a:ext cx="43909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 often wash my clothes.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2278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90</TotalTime>
  <Words>104</Words>
  <Application>Microsoft Office PowerPoint</Application>
  <PresentationFormat>自定义</PresentationFormat>
  <Paragraphs>42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16</cp:revision>
  <dcterms:created xsi:type="dcterms:W3CDTF">2021-03-31T05:26:03Z</dcterms:created>
  <dcterms:modified xsi:type="dcterms:W3CDTF">2026-02-06T00:30:43Z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