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732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3" r:id="rId11"/>
    <p:sldId id="744" r:id="rId12"/>
    <p:sldId id="745" r:id="rId13"/>
    <p:sldId id="735" r:id="rId1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08"/>
        <p:guide pos="27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快乐双</a:t>
            </a:r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休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五、选择合适的选项补全对话。</a:t>
            </a:r>
            <a:r>
              <a:rPr lang="zh-CN" altLang="zh-CN" sz="2800" dirty="0">
                <a:solidFill>
                  <a:srgbClr val="000000"/>
                </a:solidFill>
                <a:latin typeface="+mn-lt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Amy:There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some special days in October.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Mike:1.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Amy:The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music festival and the school trip.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Mike:2.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Amy:It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on October 1st.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Mike:3.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Where will you go for </a:t>
            </a:r>
            <a:r>
              <a:rPr lang="en-US" altLang="zh-CN" sz="28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school 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trip?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Amy:4.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Mike:Wow!October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fun!</a:t>
            </a:r>
            <a:r>
              <a:rPr lang="zh-CN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zh-CN" sz="28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161870" y="2159967"/>
            <a:ext cx="4176464" cy="319472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A.We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go to the park.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B.When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the music festival?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China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National Day.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they?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71101" y="174758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D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71101" y="276296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B</a:t>
            </a:r>
            <a:endParaRPr lang="zh-CN" altLang="en-US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92269" y="378818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C</a:t>
            </a:r>
            <a:endParaRPr lang="zh-CN" altLang="en-US" dirty="0"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10066" y="481617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A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4020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37335"/>
            <a:ext cx="10807700" cy="604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六、下面是迈克的时间表。请根据表格完成下面的题目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03539885"/>
              </p:ext>
            </p:extLst>
          </p:nvPr>
        </p:nvGraphicFramePr>
        <p:xfrm>
          <a:off x="361950" y="1817512"/>
          <a:ext cx="10807700" cy="2870073"/>
        </p:xfrm>
        <a:graphic>
          <a:graphicData uri="http://schemas.openxmlformats.org/drawingml/2006/table">
            <a:tbl>
              <a:tblPr firstRow="1" firstCol="1" bandRow="1"/>
              <a:tblGrid>
                <a:gridCol w="3094831"/>
                <a:gridCol w="771286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Date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Activity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April 3rd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 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trip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 5th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singing 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contest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June 1st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Children’s Day party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July 4th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 test and </a:t>
                      </a:r>
                      <a:r>
                        <a:rPr lang="en-US" sz="3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maths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test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19138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根据表格判断下列句子是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)1.Mike will have a party in June.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test is in May.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)3.The English test is on April 4th.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根据表格补全对话。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1.A:When is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school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trip?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B:It’s on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2.A: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B:It’s on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9805" y="137771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T</a:t>
            </a:r>
            <a:endParaRPr lang="zh-CN" altLang="en-US" dirty="0">
              <a:latin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9469" y="197351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F</a:t>
            </a:r>
            <a:endParaRPr lang="zh-CN" altLang="en-US" dirty="0">
              <a:latin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9469" y="255551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F</a:t>
            </a:r>
            <a:endParaRPr lang="zh-CN" altLang="en-US" dirty="0">
              <a:latin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92685" y="4267863"/>
            <a:ext cx="1837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April 3rd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152525" y="4852638"/>
            <a:ext cx="51539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When is the singing contest?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366829" y="5449623"/>
            <a:ext cx="16546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May 5th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8901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一、判断每组中画线部分的发音是否相同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irty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)2.A.mo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er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B.fa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C.bro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)3.A.fif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B.four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C.ma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)4.A.bir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day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ere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ursday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C.mon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2821" y="217301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77745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335055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2821" y="3940960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454120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)1.—When is the singing contest?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—It’s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second Friday in May.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C.to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)2.—When is the reading festival?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—It’s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September.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A.for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C.in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)3.The sports meet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April 5th.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C.on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36787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314382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489761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71662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5591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)4.May is the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month of a year.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A.first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B.fourth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C.fifth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)5.What do you usually do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Mid-Autumn Festival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A.of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B.to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C.on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73775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89658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8407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158574"/>
              </p:ext>
            </p:extLst>
          </p:nvPr>
        </p:nvGraphicFramePr>
        <p:xfrm>
          <a:off x="461296" y="1332493"/>
          <a:ext cx="10807700" cy="4903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3" imgW="3826154" imgH="1735802" progId="Word.Document.12">
                  <p:embed/>
                </p:oleObj>
              </mc:Choice>
              <mc:Fallback>
                <p:oleObj name="文档" r:id="rId3" imgW="3826154" imgH="17358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1296" y="1332493"/>
                        <a:ext cx="10807700" cy="49031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61950" y="65763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三、看图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填上合适的单词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简写形式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补全句子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65146" y="2601847"/>
            <a:ext cx="845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2nd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16821" y="5059951"/>
            <a:ext cx="753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4th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96712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351477"/>
              </p:ext>
            </p:extLst>
          </p:nvPr>
        </p:nvGraphicFramePr>
        <p:xfrm>
          <a:off x="461296" y="916167"/>
          <a:ext cx="10807700" cy="4903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文档" r:id="rId3" imgW="3826154" imgH="1735802" progId="Word.Document.12">
                  <p:embed/>
                </p:oleObj>
              </mc:Choice>
              <mc:Fallback>
                <p:oleObj name="文档" r:id="rId3" imgW="3826154" imgH="17358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1296" y="916167"/>
                        <a:ext cx="10807700" cy="49031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4446930" y="2189463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3rd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49069" y="4647567"/>
            <a:ext cx="753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5th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20258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219107"/>
              </p:ext>
            </p:extLst>
          </p:nvPr>
        </p:nvGraphicFramePr>
        <p:xfrm>
          <a:off x="461296" y="2012672"/>
          <a:ext cx="10807700" cy="24515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文档" r:id="rId3" imgW="3826154" imgH="867901" progId="Word.Document.12">
                  <p:embed/>
                </p:oleObj>
              </mc:Choice>
              <mc:Fallback>
                <p:oleObj name="文档" r:id="rId3" imgW="3826154" imgH="8679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1296" y="2012672"/>
                        <a:ext cx="10807700" cy="24515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4455061" y="3293552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1st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42712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5719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四、连词组句。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1.father, is, His, thin(.)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2.birthday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is, her, Monday, eleventh(.)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3.teacher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His, a, Chinese, mother, is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(.)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20932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His father is thin.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Monday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is her eleventh birthday.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His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mother is a Chinese teacher.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789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01595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brother, That, his(.)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5.sports, The, is, meet, April, on, 5th(.)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61167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That is his brother.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sports meet is on April 5th.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3001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93</TotalTime>
  <Words>261</Words>
  <Application>Microsoft Office PowerPoint</Application>
  <PresentationFormat>自定义</PresentationFormat>
  <Paragraphs>85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26</cp:revision>
  <dcterms:created xsi:type="dcterms:W3CDTF">2021-03-31T05:26:03Z</dcterms:created>
  <dcterms:modified xsi:type="dcterms:W3CDTF">2026-02-06T01:14:27Z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