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40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72791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324028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005446"/>
              </p:ext>
            </p:extLst>
          </p:nvPr>
        </p:nvGraphicFramePr>
        <p:xfrm>
          <a:off x="1017639" y="675112"/>
          <a:ext cx="9496323" cy="5641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6" imgW="3826154" imgH="2273074" progId="Word.Document.12">
                  <p:embed/>
                </p:oleObj>
              </mc:Choice>
              <mc:Fallback>
                <p:oleObj name="文档" r:id="rId6" imgW="3826154" imgH="22730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7639" y="675112"/>
                        <a:ext cx="9496323" cy="5641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4289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1.Which season do you like best?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你最喜欢哪个季节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此句中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一词意为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哪个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在问句中作疑问代词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后面一般可跟名词。回答时可以用简单的句子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也可以用完整的句子。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:—Which season do you like best?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你最喜欢哪个季节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 like autumn best.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我最喜欢秋季。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weather is good and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beautiful!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天气很好并且颜色很漂亮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此句要注意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动词的单复数变化受主语影响。当主语是单数或者不可数名词时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,be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当主语是名词复数时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,be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。本句中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weather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一词是不可数名词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一词是可数名词的复数形式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:The sky is blue.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天空是蓝色的。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clouds are white.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云是白色的。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65</TotalTime>
  <Words>211</Words>
  <Application>Microsoft Office PowerPoint</Application>
  <PresentationFormat>自定义</PresentationFormat>
  <Paragraphs>18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13</cp:revision>
  <dcterms:created xsi:type="dcterms:W3CDTF">2021-03-31T05:26:03Z</dcterms:created>
  <dcterms:modified xsi:type="dcterms:W3CDTF">2026-02-06T00:51:23Z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