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40" r:id="rId6"/>
    <p:sldId id="733" r:id="rId7"/>
    <p:sldId id="741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When is the art show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 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8924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)1.A.do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)2.A.what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)3.A.summer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C.autumn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)4.A.cake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B.bread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C.birthday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3157" y="21599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3157" y="27349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3157" y="331783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3157" y="392790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5561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)1.What will you do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mother?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)2.—When is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It’s in December.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A.brother’s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B.brother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C.father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)3.Chinese noodles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delicious.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6165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7816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5558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14512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)4.My birthday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March 9th.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)5.We have a birthday party for both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A.with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7963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9685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141161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三、根据所给信息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选择正确的答案。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)1.Today is New Year’s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Day.It’s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Jenny’s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birthday,too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is Jenny’s birthday?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summer.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on January 1st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3157" y="20682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2613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)2.Grandpa’s birthday 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coming.Sarah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cook fish and noodles for him.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will Sarah do for her grandpa?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A.Make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some delicious food.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B.Clean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rooms.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161452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58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192</TotalTime>
  <Words>67</Words>
  <Application>Microsoft Office PowerPoint</Application>
  <PresentationFormat>自定义</PresentationFormat>
  <Paragraphs>51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21</cp:revision>
  <dcterms:created xsi:type="dcterms:W3CDTF">2021-03-31T05:26:03Z</dcterms:created>
  <dcterms:modified xsi:type="dcterms:W3CDTF">2026-02-06T01:15:03Z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