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731" r:id="rId3"/>
    <p:sldId id="732" r:id="rId4"/>
    <p:sldId id="736" r:id="rId5"/>
    <p:sldId id="735" r:id="rId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1.docx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72791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324028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872794"/>
              </p:ext>
            </p:extLst>
          </p:nvPr>
        </p:nvGraphicFramePr>
        <p:xfrm>
          <a:off x="156927" y="590453"/>
          <a:ext cx="11888470" cy="5778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5" imgW="3826154" imgH="1859788" progId="Word.Document.12">
                  <p:embed/>
                </p:oleObj>
              </mc:Choice>
              <mc:Fallback>
                <p:oleObj name="文档" r:id="rId5" imgW="3826154" imgH="1859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927" y="590453"/>
                        <a:ext cx="11888470" cy="5778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on the second Sunday in May.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在五月份的第二个星期天。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在表述时间概念时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常用的介词有三个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:on, at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。其中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,on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常与日期、星期几搭配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表示在具体的某一天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;in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常与表示一段时间的时间名词搭配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;at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常与几点钟搭配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表示在具体的某一时刻。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:I usually have an English class at 8:40 in the morning.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我通常在上午八点四十上英语课。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birthday is on Children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我的生日是在儿童节那天。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58</TotalTime>
  <Words>127</Words>
  <Application>Microsoft Office PowerPoint</Application>
  <PresentationFormat>自定义</PresentationFormat>
  <Paragraphs>15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13</cp:revision>
  <dcterms:created xsi:type="dcterms:W3CDTF">2021-03-31T05:26:03Z</dcterms:created>
  <dcterms:modified xsi:type="dcterms:W3CDTF">2026-02-06T01:17:46Z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