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40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-84"/>
      </p:cViewPr>
      <p:guideLst>
        <p:guide orient="horz" pos="499"/>
        <p:guide pos="272"/>
        <p:guide orient="horz" pos="408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Work quietly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Look and say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263191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621314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3988249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82313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基础梳理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一、写出下列动词的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1.do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2.fly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4.eat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5.read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6.listen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0221" y="1728681"/>
            <a:ext cx="259169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having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eating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reading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listening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19461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)1.He is reading a book.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3325" y="18373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8" name="22QK31.eps" descr="id:2147489538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898" y="2572601"/>
            <a:ext cx="7381805" cy="219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能力提升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)2.They are having an English class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465674"/>
            <a:ext cx="498303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)3.He is watching TV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157" y="8649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3157" y="35520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4" name="24EG15.eps" descr="id:2147489675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0434" y="1535691"/>
            <a:ext cx="6710732" cy="1869614"/>
          </a:xfrm>
          <a:prstGeom prst="rect">
            <a:avLst/>
          </a:prstGeom>
        </p:spPr>
      </p:pic>
      <p:pic>
        <p:nvPicPr>
          <p:cNvPr id="15" name="22QK33.eps" descr="id:2147489682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0434" y="4209028"/>
            <a:ext cx="6710732" cy="182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29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826666" y="-29970"/>
              <a:ext cx="24481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智慧拓展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361950" y="80164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三、用所给单词的适当形式填空。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1.Look!The monkeys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(eat) bananas over there.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2.It’s 9:00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students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(be) having an English class.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little girl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(draw) pictures in the park.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 baby tiger is playing with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(it) mother.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5.My mother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(do) morning exercises now.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2983" y="1410391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eating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193085" y="2608317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98011" y="3744143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drawing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907352" y="435618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its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693512" y="4911646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74</TotalTime>
  <Words>66</Words>
  <Application>Microsoft Office PowerPoint</Application>
  <PresentationFormat>自定义</PresentationFormat>
  <Paragraphs>44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19</cp:revision>
  <dcterms:created xsi:type="dcterms:W3CDTF">2021-03-31T05:26:03Z</dcterms:created>
  <dcterms:modified xsi:type="dcterms:W3CDTF">2026-02-06T01:38:27Z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