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4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err="1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season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Read and match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一、看图片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写出每幅图片对应的季节单词。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22QK12.eps" descr="id:2147487824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208" y="2280852"/>
            <a:ext cx="11135184" cy="212119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31800" y="3878328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summer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476445" y="3878328"/>
            <a:ext cx="15504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autumn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647981" y="3878327"/>
            <a:ext cx="1301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spring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567629" y="3878327"/>
            <a:ext cx="132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winter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8" name="矩形 7"/>
          <p:cNvSpPr>
            <a:spLocks noChangeAspect="1"/>
          </p:cNvSpPr>
          <p:nvPr/>
        </p:nvSpPr>
        <p:spPr>
          <a:xfrm>
            <a:off x="361950" y="1170890"/>
            <a:ext cx="6912822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选答语。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)1.What’s the weather like today?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)2.Do you like winter?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)3.Does Amy like spring?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)4.What’s your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season?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)5.I like summer.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346578" y="1017671"/>
            <a:ext cx="3991755" cy="42288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A.Me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too.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cold and windy.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C.Yes,I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D.No,she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doesn’t.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E.Spring.There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 beautiful flowers everywhere.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2989" y="181959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62989" y="242473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2989" y="299514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62989" y="358076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2989" y="416553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361950" y="883487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三、阅读对话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判断正误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Zoom:Hello!It’s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Zoom.Where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 you now?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Zip:I’m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in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Australia.It’s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very hot.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Zoom:Really?Which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season is it in Australia now?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Zip:It’s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summer.I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like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summer.Summer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season because I can go swimming.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Zoom:But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now it’s winter in Beijing!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Zip:Yes.When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it’s winter in Beijing, it’s summer in Australia.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720134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summer in Australia.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)2.Zip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season is spring.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)3.Zip can swim in summer.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)4.When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autumn in Australia,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winter in Beijing.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78231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2821" y="238674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295984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3552603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69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67</TotalTime>
  <Words>133</Words>
  <Application>Microsoft Office PowerPoint</Application>
  <PresentationFormat>自定义</PresentationFormat>
  <Paragraphs>41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16</cp:revision>
  <dcterms:created xsi:type="dcterms:W3CDTF">2021-03-31T05:26:03Z</dcterms:created>
  <dcterms:modified xsi:type="dcterms:W3CDTF">2026-02-06T00:40:23Z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