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40" r:id="rId6"/>
    <p:sldId id="733" r:id="rId7"/>
    <p:sldId id="74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Whose dog is it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一、根据图片补全单词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2QK22.eps" descr="id:2147489156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536912"/>
            <a:ext cx="11246536" cy="183245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40141" y="385547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nk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831557" y="3845647"/>
            <a:ext cx="720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068774" y="385547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nk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427053" y="3855479"/>
            <a:ext cx="742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k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248392" y="3855479"/>
            <a:ext cx="720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9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二、判断每组中画线部分的发音是否相同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lo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si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ri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i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tha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morni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dri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pi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tru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you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so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0853" y="21501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0517" y="275457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80517" y="332766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60853" y="39180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80517" y="451831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80517" y="509293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30262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347573"/>
              </p:ext>
            </p:extLst>
          </p:nvPr>
        </p:nvGraphicFramePr>
        <p:xfrm>
          <a:off x="452438" y="1164619"/>
          <a:ext cx="10793412" cy="523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6" imgW="3826154" imgH="1859788" progId="Word.Document.12">
                  <p:embed/>
                </p:oleObj>
              </mc:Choice>
              <mc:Fallback>
                <p:oleObj name="文档" r:id="rId6" imgW="3826154" imgH="1859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2438" y="1164619"/>
                        <a:ext cx="10793412" cy="5233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54401" y="1721124"/>
            <a:ext cx="1438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60637" y="3467064"/>
            <a:ext cx="1710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drinking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84357" y="5214920"/>
            <a:ext cx="1664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jumping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0055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are many things on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desk.The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book 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Amy’s.The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two pens are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Tim’s.Whose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pencil box 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this?Oh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it’s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Jack’s.The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storybooks are 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Peng’s.What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about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rulers?They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Tom’s.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)1.Amy’s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 book is on the desk.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)2.The three pens are Tim’s.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)3.The pencil box is Tim’s.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)4.Zhang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Peng’s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 storybooks are on the desk.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)5.Tom’s rulers are on the desk.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564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216867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2821" y="274177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3321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93242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84</TotalTime>
  <Words>142</Words>
  <Application>Microsoft Office PowerPoint</Application>
  <PresentationFormat>自定义</PresentationFormat>
  <Paragraphs>49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2026-02-06T01:24:54Z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