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9" r:id="rId7"/>
    <p:sldId id="736" r:id="rId8"/>
    <p:sldId id="740" r:id="rId9"/>
    <p:sldId id="733" r:id="rId10"/>
    <p:sldId id="743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1.docx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Recycle 1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921435"/>
              </p:ext>
            </p:extLst>
          </p:nvPr>
        </p:nvGraphicFramePr>
        <p:xfrm>
          <a:off x="357188" y="1223863"/>
          <a:ext cx="10795000" cy="446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5" imgW="3826154" imgH="1584503" progId="Word.Document.12">
                  <p:embed/>
                </p:oleObj>
              </mc:Choice>
              <mc:Fallback>
                <p:oleObj name="文档" r:id="rId5" imgW="3826154" imgH="1584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188" y="1223863"/>
                        <a:ext cx="10795000" cy="446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746108" y="1802497"/>
            <a:ext cx="1550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autumn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41173" y="2424030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summer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15258" y="2424029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winter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971321" y="3053559"/>
            <a:ext cx="1550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autumn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27869" y="3034964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spring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035172" y="3662303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winter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10842" y="3661978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summer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free this weekend?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eat dinner?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—At 7:00.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B.Which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)3.—Look at my picture!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A.Good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job!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C.Thank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14497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26272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439152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)4.—I wear a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sweater.It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windy and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cool.Which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is it?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A.Summer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B.Autumn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C.Winter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sure you will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good time.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A.do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B.play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C.have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12435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5706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7553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61950" y="80164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二、根据图片提示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parents in spring. 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2.My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parents usually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Fridays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7 o’clock. 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EE5KRG45.eps" descr="id:214748863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825378" y="870471"/>
            <a:ext cx="2352610" cy="1656184"/>
          </a:xfrm>
          <a:prstGeom prst="rect">
            <a:avLst/>
          </a:prstGeom>
        </p:spPr>
      </p:pic>
      <p:pic>
        <p:nvPicPr>
          <p:cNvPr id="11" name="24EG01.eps" descr="id:214748863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860682" y="2749047"/>
            <a:ext cx="2317819" cy="2000092"/>
          </a:xfrm>
          <a:prstGeom prst="rect">
            <a:avLst/>
          </a:prstGeom>
        </p:spPr>
      </p:pic>
      <p:pic>
        <p:nvPicPr>
          <p:cNvPr id="12" name="24EG03.eps" descr="id:214748864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849922" y="4756515"/>
            <a:ext cx="1304341" cy="136389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71667" y="1406175"/>
            <a:ext cx="4846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 </a:t>
            </a:r>
            <a:r>
              <a:rPr lang="en-US" altLang="zh-CN" dirty="0" smtClean="0">
                <a:ea typeface="宋体" panose="02010600030101010101" pitchFamily="2" charset="-122"/>
              </a:rPr>
              <a:t>     on         a          picnic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560737" y="3174150"/>
            <a:ext cx="29081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 </a:t>
            </a:r>
            <a:r>
              <a:rPr lang="en-US" altLang="zh-CN" dirty="0" smtClean="0">
                <a:ea typeface="宋体" panose="02010600030101010101" pitchFamily="2" charset="-122"/>
              </a:rPr>
              <a:t>      shopping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645029" y="4938250"/>
            <a:ext cx="3523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eat/have </a:t>
            </a:r>
            <a:r>
              <a:rPr lang="en-US" altLang="zh-CN" dirty="0" smtClean="0">
                <a:ea typeface="宋体" panose="02010600030101010101" pitchFamily="2" charset="-122"/>
              </a:rPr>
              <a:t>      dinner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0893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4.We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winter. 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24EG04.eps" descr="id:2147488653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9765" y="1477328"/>
            <a:ext cx="2352070" cy="1695159"/>
          </a:xfrm>
          <a:prstGeom prst="rect">
            <a:avLst/>
          </a:prstGeom>
        </p:spPr>
      </p:pic>
      <p:pic>
        <p:nvPicPr>
          <p:cNvPr id="12" name="24EG05.eps" descr="id:2147488660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765" y="3907823"/>
            <a:ext cx="2352070" cy="2116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96325" y="860835"/>
            <a:ext cx="4447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make </a:t>
            </a:r>
            <a:r>
              <a:rPr lang="en-US" altLang="zh-CN" dirty="0" smtClean="0">
                <a:ea typeface="宋体" panose="02010600030101010101" pitchFamily="2" charset="-122"/>
              </a:rPr>
              <a:t>       a      snowman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14820" y="3171832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spring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33337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三、根据图片提示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补全对话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每空一词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1.—When is the singing contest?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2.—Is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test in May?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3.—When is the sports meet?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4962" y="2207955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May</a:t>
            </a:r>
            <a:endParaRPr lang="zh-CN" altLang="en-US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2397" y="339182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No</a:t>
            </a:r>
            <a:endParaRPr lang="zh-CN" altLang="en-US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4512" y="3391826"/>
            <a:ext cx="95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isn</a:t>
            </a:r>
            <a:r>
              <a:rPr lang="en-US" altLang="zh-CN" dirty="0" smtClean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2397" y="4543101"/>
            <a:ext cx="2221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in April</a:t>
            </a:r>
            <a:endParaRPr lang="zh-CN" altLang="en-US" dirty="0">
              <a:latin typeface="+mn-lt"/>
            </a:endParaRPr>
          </a:p>
        </p:txBody>
      </p:sp>
      <p:pic>
        <p:nvPicPr>
          <p:cNvPr id="12" name="EE5KRG50.eps" descr="id:214748867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738189" y="2538294"/>
            <a:ext cx="5455254" cy="170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1277253"/>
            <a:ext cx="691282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)1.When do you go to school?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)2.What’s your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)3.Why do you like summer?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)4.When is Mother’s Day?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)5.Which month do you like best?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363058" y="1047167"/>
            <a:ext cx="3952427" cy="42288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A.June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May.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C.Because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 can go swimming every day.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D.Winter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E.I usually go to school at 7 o’clock.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6159" y="19224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6159" y="252685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6159" y="30999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6159" y="371125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6159" y="43016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55792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五、阅读短文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完成表格。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 have four seasons in a year, but they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 different between(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之间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Beijing and Sydney(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悉尼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).When it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winter in Beijing, it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summer in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Sydney.In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Beijing, spring is from March to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May.Summer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from June to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August.Autumn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from September to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November.Winter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from December to February the next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year.But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Sydney, spring is from September to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November.Summer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from December to February the next 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year.Autumn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from March to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May.Winter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from June to </a:t>
            </a:r>
            <a:r>
              <a:rPr lang="en-US" altLang="zh-CN" sz="30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August.Is</a:t>
            </a:r>
            <a:r>
              <a:rPr lang="en-US" altLang="zh-CN" sz="30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that interesting(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有意思的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0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61</TotalTime>
  <Words>223</Words>
  <Application>Microsoft Office PowerPoint</Application>
  <PresentationFormat>自定义</PresentationFormat>
  <Paragraphs>81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27</cp:revision>
  <dcterms:created xsi:type="dcterms:W3CDTF">2021-03-31T05:26:03Z</dcterms:created>
  <dcterms:modified xsi:type="dcterms:W3CDTF">2026-02-06T01:08:24Z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