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99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一、选择适当的单词填空。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可重复使用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1.Zhang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eating dinner.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reading a book.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3.My parents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watching TV.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4.Sarah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drinking water.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5.Mike and John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playing football.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20EG14.eps" descr="id:2147489488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468" y="1626415"/>
            <a:ext cx="6100665" cy="1389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4813" y="319529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45245" y="3770242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65529" y="4355017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41642" y="49397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75239" y="5524567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 little dog is playing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its mother!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)2.—What is the bird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flying.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)3.—Do you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elephants?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A.some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4595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6313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3739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547109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A:Hello, Amy.1.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B:Wow, the animals are so cute.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A:Yes.Look at the pandas.2.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B:3.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They like bamboo.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A:Oh,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yes!What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 little </a:t>
            </a:r>
            <a:endParaRPr lang="en-US" altLang="zh-CN" sz="2800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monkey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doing?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B:4.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A:Look!An elephant!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B:Yes.5.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97141" y="1318711"/>
            <a:ext cx="4320480" cy="42288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drinking water.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they doing?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C.Look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at the picture.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little monkey is playing with its mother.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E.They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eating bamboo.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90314" y="12889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60377" y="23149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44464" y="282869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24533" y="43725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23431" y="53885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66</TotalTime>
  <Words>70</Words>
  <Application>Microsoft Office PowerPoint</Application>
  <PresentationFormat>自定义</PresentationFormat>
  <Paragraphs>50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16</cp:revision>
  <dcterms:created xsi:type="dcterms:W3CDTF">2021-03-31T05:26:03Z</dcterms:created>
  <dcterms:modified xsi:type="dcterms:W3CDTF">2026-02-06T01:37:12Z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