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24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err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season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48301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一、根据图片补全单词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25T14.eps" descr="id:2147487962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208" y="2306231"/>
            <a:ext cx="11135184" cy="210462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77481" y="3878327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g  r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777034" y="3878327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g  r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357247" y="391765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  r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658112" y="391765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  r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0215701" y="3878327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g  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1616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判断画线部分的读音是否相同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andpa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ows pur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)2.I like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een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)3.I eat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eakfast with my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 um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ella is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andma thinks the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own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ead is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)6.Those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een apples taste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821" y="215897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76341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333651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72821" y="392691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72821" y="452715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3157" y="509226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三、选择适当的单词填空。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每词限用一次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1480181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umbrella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grapes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purple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breakfast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library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1796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1.Grandma grows green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helpful at home.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 have a yellow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often eat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7:30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5.Do you like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flowers?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6.I go to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Sundays.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15973" y="2200421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grapes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90765" y="2808039"/>
            <a:ext cx="1522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brother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67661" y="3388479"/>
            <a:ext cx="17722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umbrella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876243" y="3921153"/>
            <a:ext cx="223672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breakfast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purple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library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74</TotalTime>
  <Words>93</Words>
  <Application>Microsoft Office PowerPoint</Application>
  <PresentationFormat>自定义</PresentationFormat>
  <Paragraphs>45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18</cp:revision>
  <dcterms:created xsi:type="dcterms:W3CDTF">2021-03-31T05:26:03Z</dcterms:created>
  <dcterms:modified xsi:type="dcterms:W3CDTF">2026-02-06T00:41:47Z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