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37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30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day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11023"/>
            <a:ext cx="544732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一、看一看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选一选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写一写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753951"/>
            <a:ext cx="10807700" cy="6267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go to bed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eat lunch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eat dinner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get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24eg06.eps" descr="id:2147487446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950" y="2601242"/>
            <a:ext cx="10807700" cy="246189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56797" y="4536233"/>
            <a:ext cx="17796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go to bed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715317" y="4536232"/>
            <a:ext cx="12666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get up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317532" y="4536231"/>
            <a:ext cx="19736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eat dinner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9161770" y="4536231"/>
            <a:ext cx="17908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eat lunch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二、选择适当的单词填空。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每词限用一次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547611" y="1514963"/>
            <a:ext cx="6436377" cy="6267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late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finish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230008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do you eat dinner?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2.I go back to school at 2:30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lunch.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3.We often eat breakfast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7:30.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4.When do you start class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China?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5.That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too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6.When do you 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class in the morning?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04869" y="2331959"/>
            <a:ext cx="1233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When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977061" y="2919112"/>
            <a:ext cx="1027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after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666979" y="3512746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at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967229" y="4097521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in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365109" y="4682296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late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732840" y="5261293"/>
            <a:ext cx="1164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finish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补全对话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577" y="1439455"/>
            <a:ext cx="9372600" cy="15906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577" y="3096071"/>
            <a:ext cx="8669296" cy="3068289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1450389" y="4719575"/>
            <a:ext cx="7775351" cy="626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When do you start class (in the morning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)?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50389" y="5597808"/>
            <a:ext cx="57022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 usually start class at 8:20 a.m.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823" y="1575091"/>
            <a:ext cx="8119985" cy="28694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0557" y="3107024"/>
            <a:ext cx="44117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When do you go to bed?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40557" y="3891658"/>
            <a:ext cx="55739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 usually go to bed at 9:20 p.m.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996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90</TotalTime>
  <Words>106</Words>
  <Application>Microsoft Office PowerPoint</Application>
  <PresentationFormat>自定义</PresentationFormat>
  <Paragraphs>38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24</cp:revision>
  <dcterms:created xsi:type="dcterms:W3CDTF">2021-03-31T05:26:03Z</dcterms:created>
  <dcterms:modified xsi:type="dcterms:W3CDTF">2026-02-06T00:16:57Z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