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When is the art show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一、根据图片补全单词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n49.eps" descr="id:2147488743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144325"/>
            <a:ext cx="11246536" cy="21500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641" y="3806319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  h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44397" y="3806319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  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93457" y="3806319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  h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36690" y="3806319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  h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851505" y="3806319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  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9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二、判断每组中画线部分的发音是否相同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ird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)2.bro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fif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ere	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fa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)6.four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fif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821" y="216315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276759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334068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9310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2821" y="453133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51062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按要求做题。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birthday is three more days.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Three more days, three more days.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will be thirteen.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brother has a birthday,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birthday, too, a birthday,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has a birthday in this month.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about you?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4352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请写出歌谣中含有音素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l-GR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l-GR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你还能写出其他单词吗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l-GR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θ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4533" y="1829516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thirteen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mouth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thin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fifth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90</TotalTime>
  <Words>152</Words>
  <Application>Microsoft Office PowerPoint</Application>
  <PresentationFormat>自定义</PresentationFormat>
  <Paragraphs>51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2026-02-06T01:12:51Z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