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7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1.docx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school calendar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 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补全短语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并写出汉语意思。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839063"/>
              </p:ext>
            </p:extLst>
          </p:nvPr>
        </p:nvGraphicFramePr>
        <p:xfrm>
          <a:off x="458625" y="1440956"/>
          <a:ext cx="10807700" cy="466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5" imgW="3826154" imgH="1653144" progId="Word.Document.12">
                  <p:embed/>
                </p:oleObj>
              </mc:Choice>
              <mc:Fallback>
                <p:oleObj name="文档" r:id="rId5" imgW="3826154" imgH="165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625" y="1440956"/>
                        <a:ext cx="10807700" cy="4669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88829" y="230510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sports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152037" y="229723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运动会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658880" y="4627903"/>
            <a:ext cx="1438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singing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312860" y="462790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歌唱比赛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 sports meet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May.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test?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—Next week.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989" y="18168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297818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665352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)3.Let’s 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 party.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 test in May.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./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2989" y="17574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29215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21412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将相应的活动填在日程表里。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art test and the sports meet are in March.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2.In April, after the school trip, we have a computer test.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03" y="3051038"/>
            <a:ext cx="11268269" cy="20744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8805" y="3763807"/>
            <a:ext cx="3581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art </a:t>
            </a:r>
            <a:r>
              <a:rPr lang="en-US" altLang="zh-CN" dirty="0" err="1">
                <a:ea typeface="宋体" panose="02010600030101010101" pitchFamily="2" charset="-122"/>
              </a:rPr>
              <a:t>test;sports</a:t>
            </a:r>
            <a:r>
              <a:rPr lang="en-US" altLang="zh-CN" dirty="0">
                <a:ea typeface="宋体" panose="02010600030101010101" pitchFamily="2" charset="-122"/>
              </a:rPr>
              <a:t> meet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003841" y="3711463"/>
            <a:ext cx="2581732" cy="1222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school trip</a:t>
            </a:r>
            <a:r>
              <a:rPr lang="en-US" altLang="zh-CN" dirty="0" smtClean="0"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computer </a:t>
            </a:r>
            <a:r>
              <a:rPr lang="en-US" altLang="zh-CN" dirty="0">
                <a:ea typeface="宋体" panose="02010600030101010101" pitchFamily="2" charset="-122"/>
              </a:rPr>
              <a:t>test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92</TotalTime>
  <Words>96</Words>
  <Application>Microsoft Office PowerPoint</Application>
  <PresentationFormat>自定义</PresentationFormat>
  <Paragraphs>38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22</cp:revision>
  <dcterms:created xsi:type="dcterms:W3CDTF">2021-03-31T05:26:03Z</dcterms:created>
  <dcterms:modified xsi:type="dcterms:W3CDTF">2026-02-06T00:54:10Z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