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731" r:id="rId3"/>
    <p:sldId id="732" r:id="rId4"/>
    <p:sldId id="746" r:id="rId5"/>
    <p:sldId id="737" r:id="rId6"/>
    <p:sldId id="738" r:id="rId7"/>
    <p:sldId id="739" r:id="rId8"/>
    <p:sldId id="736" r:id="rId9"/>
    <p:sldId id="740" r:id="rId10"/>
    <p:sldId id="741" r:id="rId11"/>
    <p:sldId id="733" r:id="rId12"/>
    <p:sldId id="743" r:id="rId13"/>
    <p:sldId id="744" r:id="rId14"/>
    <p:sldId id="735" r:id="rId1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30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Recycle 2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208795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4.football, are, playing, They(.)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5.park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swimming, He, the, is, in(.)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270881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They are playing football.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is swimming in the park.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397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六、看图片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补全短文。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Hello.I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Mary.These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pictures of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family.Look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My father 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.My mother 2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My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brother 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.And I 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.I have a happy family.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92386" y="1990268"/>
            <a:ext cx="31748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 reading a book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785373" y="1990267"/>
            <a:ext cx="19287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 cooking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835960" y="2574312"/>
            <a:ext cx="28221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 watching TV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451903" y="3157626"/>
            <a:ext cx="39490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am drawing a picture</a:t>
            </a:r>
            <a:endParaRPr lang="zh-CN" altLang="en-US" dirty="0"/>
          </a:p>
        </p:txBody>
      </p:sp>
      <p:pic>
        <p:nvPicPr>
          <p:cNvPr id="12" name="22QK40.eps" descr="id:2147490036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3897991"/>
            <a:ext cx="10807700" cy="203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5792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七、阅读短文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判断正误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正确的写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sz="30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错误的写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sz="30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sz="3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Wang Dong has a good </a:t>
            </a:r>
            <a:r>
              <a:rPr lang="en-US" altLang="zh-CN" sz="30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friend.His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name is </a:t>
            </a:r>
            <a:r>
              <a:rPr lang="en-US" altLang="zh-CN" sz="30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Peter.He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from the </a:t>
            </a:r>
            <a:r>
              <a:rPr lang="en-US" altLang="zh-CN" sz="30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USA.Wang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Dong and Peter are in the same </a:t>
            </a:r>
            <a:r>
              <a:rPr lang="en-US" altLang="zh-CN" sz="30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class.They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go to school five days a </a:t>
            </a:r>
            <a:r>
              <a:rPr lang="en-US" altLang="zh-CN" sz="30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week.They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stay at home on Saturday and Sunday.</a:t>
            </a:r>
            <a:endParaRPr lang="zh-CN" altLang="zh-CN" sz="3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Today is </a:t>
            </a:r>
            <a:r>
              <a:rPr lang="en-US" altLang="zh-CN" sz="30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Sunday.Peter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comes to Wang Dong’s home after </a:t>
            </a:r>
            <a:r>
              <a:rPr lang="en-US" altLang="zh-CN" sz="30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breakfast.Wang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Dong is doing </a:t>
            </a:r>
            <a:r>
              <a:rPr lang="en-US" altLang="zh-CN" sz="30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homework.His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mother is cleaning the </a:t>
            </a:r>
            <a:r>
              <a:rPr lang="en-US" altLang="zh-CN" sz="30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plates.His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father is watching </a:t>
            </a:r>
            <a:r>
              <a:rPr lang="en-US" altLang="zh-CN" sz="30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TV.Peter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speaks English and Wang Dong speaks </a:t>
            </a:r>
            <a:r>
              <a:rPr lang="en-US" altLang="zh-CN" sz="30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Chinese.These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days Peter is teaching Wang Dong English, and Wang Dong is teaching Peter Chinese.</a:t>
            </a:r>
            <a:endParaRPr lang="zh-CN" altLang="zh-CN" sz="3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)1.Wang Dong and Peter are good friends.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)2.Wang Dong is doing homework.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)3.Wang Dong’s mother is cleaning the plates.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)4.Wang Dong’s father is reading a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)5.Wang Dong is teaching Peter English these days.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49223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209667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266976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72821" y="326017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72821" y="386041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229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一、选出每组词汇中不同类的一项。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)1.A.fifth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B.ninth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C.eight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)2.A.climbing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C.doing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)3.A.our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B.mine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C.yours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)4.A.kitten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B.panda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C.flower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)5.A.book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B.teach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C.show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157" y="18719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247637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304946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3157" y="36398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3157" y="424011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二、按要求写出下列单词的正确形式。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1.fifth(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基数词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)____________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2.our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名词性物主代词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3.come(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4.twelve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序数词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5.dancing(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动词原形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53141" y="2087959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five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25998" y="2653070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ours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25166" y="3208349"/>
            <a:ext cx="1460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coming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58285" y="3819471"/>
            <a:ext cx="1414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twelfth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325607" y="4411700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dance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305188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6.twenty-first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基数词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7.her(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名词性物主代词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8.sleep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9.thirty(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序数词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10.their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名词性物主代词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08909" y="1471761"/>
            <a:ext cx="21210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twenty-one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26437" y="2068746"/>
            <a:ext cx="9380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hers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80917" y="2625816"/>
            <a:ext cx="1598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sleeping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45269" y="3240087"/>
            <a:ext cx="1641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thirtieth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21281" y="3824811"/>
            <a:ext cx="1188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theirs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7553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61950" y="80164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)1.—Is this yellow schoolbag Tim’s?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schoolbag is red.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B.His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)2.—What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lion doing?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—It’s eating.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A.am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Oliver?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—He’s over there.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2821" y="144512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2989" y="321283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53157" y="436626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0893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9373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)4.That picture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sea is mine.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B.of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C.with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)5.There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cows on the farm.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A.twelve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B.twelfth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C.twentieth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2821" y="166469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3157" y="283865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33337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5233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四、选择适当的单词填空。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每词限用一次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88574" y="1976549"/>
            <a:ext cx="4554452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clean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cleans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cleaning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74311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1.I’m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helpful!I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room.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2.Lily usually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her room on the weekend.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 students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classroom now.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45229" y="2786815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clean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14269" y="3355011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cleans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117981" y="3939786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cleaning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8135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五、连词组句。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1.the, is, meet, When, sports(?)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2.clean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room, Keep, your(.)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season, is, Which(?)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236548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When is the sports meet?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Keep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your room clean.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Which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season is it?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53</TotalTime>
  <Words>341</Words>
  <Application>Microsoft Office PowerPoint</Application>
  <PresentationFormat>自定义</PresentationFormat>
  <Paragraphs>113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23</cp:revision>
  <dcterms:created xsi:type="dcterms:W3CDTF">2021-03-31T05:26:03Z</dcterms:created>
  <dcterms:modified xsi:type="dcterms:W3CDTF">2026-02-06T01:48:04Z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