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731" r:id="rId3"/>
    <p:sldId id="732" r:id="rId4"/>
    <p:sldId id="736" r:id="rId5"/>
    <p:sldId id="740" r:id="rId6"/>
    <p:sldId id="733" r:id="rId7"/>
    <p:sldId id="735" r:id="rId8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99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3" orient="horz" pos="408" userDrawn="1">
          <p15:clr>
            <a:srgbClr val="A4A3A4"/>
          </p15:clr>
        </p15:guide>
        <p15:guide id="4" orient="horz" pos="45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5F5F"/>
    <a:srgbClr val="339966"/>
    <a:srgbClr val="D60093"/>
    <a:srgbClr val="E3261E"/>
    <a:srgbClr val="B53D5A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72"/>
      </p:cViewPr>
      <p:guideLst>
        <p:guide orient="horz" pos="499"/>
        <p:guide pos="272"/>
        <p:guide orient="horz" pos="408"/>
        <p:guide orient="horz" pos="45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7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3" name="图片 2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4" name="文本框 3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9" name="图片 8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10" name="文本框 9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936501" y="736068"/>
            <a:ext cx="9690513" cy="4520243"/>
            <a:chOff x="936501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936501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5" Type="http://schemas.openxmlformats.org/officeDocument/2006/relationships/slide" Target="slide4.xml"/><Relationship Id="rId4" Type="http://schemas.openxmlformats.org/officeDocument/2006/relationships/audio" Target="../media/audio2.wav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Unit 3</a:t>
            </a:r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My school calendar</a:t>
            </a:r>
            <a:endParaRPr lang="zh-CN" altLang="en-US" sz="44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  <a:p>
            <a:pPr algn="ctr"/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Part A</a:t>
            </a:r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Let’s learn &amp; Read and say</a:t>
            </a:r>
            <a:endParaRPr lang="zh-CN" altLang="en-US" sz="44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137391" y="1263191"/>
            <a:ext cx="6800110" cy="1295947"/>
            <a:chOff x="2880717" y="732467"/>
            <a:chExt cx="6800110" cy="1295947"/>
          </a:xfrm>
        </p:grpSpPr>
        <p:pic>
          <p:nvPicPr>
            <p:cNvPr id="23" name="图片 22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732467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29" name="折角形 28">
              <a:hlinkClick r:id="rId3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897140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基础梳理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137391" y="2621314"/>
            <a:ext cx="6800110" cy="1295947"/>
            <a:chOff x="2880717" y="2090590"/>
            <a:chExt cx="6800110" cy="129594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2090590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0" name="折角形 29">
              <a:hlinkClick r:id="rId5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2255065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能力提升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137391" y="3988249"/>
            <a:ext cx="6800110" cy="1295947"/>
            <a:chOff x="2880717" y="3457525"/>
            <a:chExt cx="6800110" cy="129594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3457525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7" name="折角形 36">
              <a:hlinkClick r:id="rId6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13169" y="3615042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智慧拓展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6" name="矩形 5"/>
            <p:cNvSpPr/>
            <p:nvPr/>
          </p:nvSpPr>
          <p:spPr>
            <a:xfrm>
              <a:off x="482313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基础梳理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1367879"/>
            <a:ext cx="5242141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一、写出下列月份的名称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EE5QR29.eps" descr="id:2147488209;FounderCES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532" y="2301768"/>
            <a:ext cx="11246536" cy="172741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6925" y="3506582"/>
            <a:ext cx="16433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January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987125" y="3508960"/>
            <a:ext cx="18485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February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4102083" y="3506581"/>
            <a:ext cx="13634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March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087803" y="3506580"/>
            <a:ext cx="11192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April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8032613" y="3506579"/>
            <a:ext cx="9829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May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9965380" y="3506578"/>
            <a:ext cx="10278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June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能力提升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1390727"/>
            <a:ext cx="5756704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二、看图片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写出节日的名称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8" name="23KG30.eps" descr="id:2147488291;FounderCES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532" y="2231003"/>
            <a:ext cx="11246536" cy="2210003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133422" y="3531303"/>
            <a:ext cx="1908792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+mn-lt"/>
                <a:ea typeface="宋体" panose="02010600030101010101" pitchFamily="2" charset="-122"/>
              </a:rPr>
              <a:t>New </a:t>
            </a:r>
            <a:r>
              <a:rPr lang="en-US" altLang="zh-CN" sz="2800" dirty="0" smtClean="0">
                <a:latin typeface="+mn-lt"/>
                <a:ea typeface="宋体" panose="02010600030101010101" pitchFamily="2" charset="-122"/>
              </a:rPr>
              <a:t>Year</a:t>
            </a:r>
            <a:r>
              <a:rPr lang="en-US" altLang="zh-CN" sz="2800" dirty="0" smtClean="0">
                <a:latin typeface="+mn-lt"/>
                <a:cs typeface="Times New Roman" panose="02020603050405020304" pitchFamily="18" charset="0"/>
              </a:rPr>
              <a:t>’</a:t>
            </a:r>
            <a:r>
              <a:rPr lang="en-US" altLang="zh-CN" sz="2800" dirty="0" smtClean="0">
                <a:latin typeface="+mn-lt"/>
                <a:ea typeface="宋体" panose="02010600030101010101" pitchFamily="2" charset="-122"/>
              </a:rPr>
              <a:t>s</a:t>
            </a:r>
          </a:p>
          <a:p>
            <a:r>
              <a:rPr lang="en-US" altLang="zh-CN" sz="2800" dirty="0" smtClean="0">
                <a:latin typeface="+mn-lt"/>
                <a:ea typeface="宋体" panose="02010600030101010101" pitchFamily="2" charset="-122"/>
              </a:rPr>
              <a:t> </a:t>
            </a:r>
            <a:r>
              <a:rPr lang="en-US" altLang="zh-CN" sz="2800" dirty="0">
                <a:latin typeface="+mn-lt"/>
                <a:ea typeface="宋体" panose="02010600030101010101" pitchFamily="2" charset="-122"/>
              </a:rPr>
              <a:t>Day</a:t>
            </a:r>
            <a:endParaRPr lang="zh-CN" altLang="en-US" sz="2800" dirty="0">
              <a:latin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347750" y="3531303"/>
            <a:ext cx="1891287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+mn-lt"/>
                <a:ea typeface="宋体" panose="02010600030101010101" pitchFamily="2" charset="-122"/>
              </a:rPr>
              <a:t>Children</a:t>
            </a:r>
            <a:r>
              <a:rPr lang="en-US" altLang="zh-CN" sz="2800" dirty="0">
                <a:latin typeface="+mn-lt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latin typeface="+mn-lt"/>
                <a:ea typeface="宋体" panose="02010600030101010101" pitchFamily="2" charset="-122"/>
              </a:rPr>
              <a:t>s </a:t>
            </a:r>
            <a:endParaRPr lang="en-US" altLang="zh-CN" sz="2800" dirty="0" smtClean="0">
              <a:latin typeface="+mn-lt"/>
              <a:ea typeface="宋体" panose="02010600030101010101" pitchFamily="2" charset="-122"/>
            </a:endParaRPr>
          </a:p>
          <a:p>
            <a:r>
              <a:rPr lang="en-US" altLang="zh-CN" sz="2800" dirty="0" smtClean="0">
                <a:latin typeface="+mn-lt"/>
                <a:ea typeface="宋体" panose="02010600030101010101" pitchFamily="2" charset="-122"/>
              </a:rPr>
              <a:t>Day</a:t>
            </a:r>
            <a:endParaRPr lang="zh-CN" altLang="en-US" sz="2800" dirty="0">
              <a:latin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448413" y="3531303"/>
            <a:ext cx="2344424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+mn-lt"/>
                <a:ea typeface="宋体" panose="02010600030101010101" pitchFamily="2" charset="-122"/>
              </a:rPr>
              <a:t>Tree Planting </a:t>
            </a:r>
            <a:endParaRPr lang="en-US" altLang="zh-CN" sz="2800" dirty="0" smtClean="0">
              <a:latin typeface="+mn-lt"/>
              <a:ea typeface="宋体" panose="02010600030101010101" pitchFamily="2" charset="-122"/>
            </a:endParaRPr>
          </a:p>
          <a:p>
            <a:r>
              <a:rPr lang="en-US" altLang="zh-CN" sz="2800" dirty="0" smtClean="0">
                <a:latin typeface="+mn-lt"/>
                <a:ea typeface="宋体" panose="02010600030101010101" pitchFamily="2" charset="-122"/>
              </a:rPr>
              <a:t>Day</a:t>
            </a:r>
            <a:endParaRPr lang="zh-CN" altLang="en-US" sz="2800" dirty="0">
              <a:latin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885303" y="3521471"/>
            <a:ext cx="20440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err="1">
                <a:latin typeface="+mn-lt"/>
                <a:ea typeface="宋体" panose="02010600030101010101" pitchFamily="2" charset="-122"/>
              </a:rPr>
              <a:t>Labour</a:t>
            </a:r>
            <a:r>
              <a:rPr lang="en-US" altLang="zh-CN" sz="2800" dirty="0">
                <a:latin typeface="+mn-lt"/>
                <a:ea typeface="宋体" panose="02010600030101010101" pitchFamily="2" charset="-122"/>
              </a:rPr>
              <a:t> Day</a:t>
            </a:r>
            <a:endParaRPr lang="zh-CN" altLang="en-US" sz="2800" dirty="0">
              <a:latin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9498276" y="3531302"/>
            <a:ext cx="1683025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+mn-lt"/>
                <a:ea typeface="宋体" panose="02010600030101010101" pitchFamily="2" charset="-122"/>
              </a:rPr>
              <a:t>Mother</a:t>
            </a:r>
            <a:r>
              <a:rPr lang="en-US" altLang="zh-CN" sz="2800" dirty="0">
                <a:latin typeface="+mn-lt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latin typeface="+mn-lt"/>
                <a:ea typeface="宋体" panose="02010600030101010101" pitchFamily="2" charset="-122"/>
              </a:rPr>
              <a:t>s </a:t>
            </a:r>
            <a:endParaRPr lang="en-US" altLang="zh-CN" sz="2800" dirty="0" smtClean="0">
              <a:latin typeface="+mn-lt"/>
              <a:ea typeface="宋体" panose="02010600030101010101" pitchFamily="2" charset="-122"/>
            </a:endParaRPr>
          </a:p>
          <a:p>
            <a:r>
              <a:rPr lang="en-US" altLang="zh-CN" sz="2800" dirty="0" smtClean="0">
                <a:latin typeface="+mn-lt"/>
                <a:ea typeface="宋体" panose="02010600030101010101" pitchFamily="2" charset="-122"/>
              </a:rPr>
              <a:t>Day</a:t>
            </a:r>
            <a:endParaRPr lang="zh-CN" altLang="en-US" sz="28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能力提升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1017671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三、读句子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判断正误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正确的写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“T”,</a:t>
            </a: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错误的写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“F”</a:t>
            </a: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)1.Mother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Day is in May.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)2.Children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Day is in February.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)3.Winter vacation is in March and April.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)4.Father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Day is in June.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)5.Tree Planting Day is in January.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)6.Labour Day is in March.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3157" y="1655911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62989" y="2260350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62989" y="2833445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53157" y="3423852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762989" y="4024093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762989" y="4599352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422926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智慧拓展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1041696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四、连词组句。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1.is, in, February, January, and, Winter, vacation(.)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2.is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 Children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s, Day, When(?)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3.usually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 in, It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s, May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(.)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61950" y="2209323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Winter vacation is in January and February.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When 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is Children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Day?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dirty="0" smtClean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smtClean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usually in May</a:t>
            </a:r>
            <a:r>
              <a:rPr lang="en-US" altLang="zh-CN" dirty="0" smtClean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95</TotalTime>
  <Words>138</Words>
  <Application>Microsoft Office PowerPoint</Application>
  <PresentationFormat>自定义</PresentationFormat>
  <Paragraphs>54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NEU-BZ-S92</vt:lpstr>
      <vt:lpstr>方正书宋_GBK</vt:lpstr>
      <vt:lpstr>黑体</vt:lpstr>
      <vt:lpstr>华文琥珀</vt:lpstr>
      <vt:lpstr>华文新魏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LvYang</dc:creator>
  <cp:lastModifiedBy>SkyUser</cp:lastModifiedBy>
  <cp:revision>20</cp:revision>
  <dcterms:created xsi:type="dcterms:W3CDTF">2021-03-31T05:26:03Z</dcterms:created>
  <dcterms:modified xsi:type="dcterms:W3CDTF">2026-02-06T00:55:21Z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