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一、根据图片内容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选择正确的句子。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go to the Great Wall.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go to the West Lake.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singing contest is in May this year.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 trip is in October this year.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5T07.eps" descr="id:21474884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92269" y="1551223"/>
            <a:ext cx="1581296" cy="1296144"/>
          </a:xfrm>
          <a:prstGeom prst="rect">
            <a:avLst/>
          </a:prstGeom>
        </p:spPr>
      </p:pic>
      <p:pic>
        <p:nvPicPr>
          <p:cNvPr id="14" name="25T08.eps" descr="id:214748842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892269" y="4068039"/>
            <a:ext cx="1581296" cy="10308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62989" y="196472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72821" y="43205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二、选择适当的单词填空。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每词限用一次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493195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2240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A:Summer is my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season.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B:I like summer,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.We usually have a school trip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summer.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A:Great!4.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school trip this year?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B:It’s in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June.We’ll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 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Great Wall.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A:Cool!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5189" y="2258501"/>
            <a:ext cx="17796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favourite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92885" y="2858148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too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44002" y="3442923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52159" y="4024585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When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98861" y="4612920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57567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三、根据表格内容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3208120"/>
              </p:ext>
            </p:extLst>
          </p:nvPr>
        </p:nvGraphicFramePr>
        <p:xfrm>
          <a:off x="361950" y="1541391"/>
          <a:ext cx="10807701" cy="4096512"/>
        </p:xfrm>
        <a:graphic>
          <a:graphicData uri="http://schemas.openxmlformats.org/drawingml/2006/table">
            <a:tbl>
              <a:tblPr firstRow="1" firstCol="1" bandRow="1"/>
              <a:tblGrid>
                <a:gridCol w="2806799"/>
                <a:gridCol w="2244720"/>
                <a:gridCol w="2284748"/>
                <a:gridCol w="2284748"/>
                <a:gridCol w="1186686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Sarah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cook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a card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 to her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 the </a:t>
                      </a:r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pipa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 her a story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863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White:What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will you do for your mum on Mother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Day, children?</a:t>
            </a:r>
            <a:endParaRPr lang="zh-CN" altLang="zh-CN" dirty="0" smtClean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2.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Sarah:I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for her.</a:t>
            </a:r>
            <a:endParaRPr lang="zh-CN" altLang="zh-CN" dirty="0" smtClean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Lily:I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5.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1013" y="238120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 to her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84207" y="2381199"/>
            <a:ext cx="2719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tell her a story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33061" y="2975806"/>
            <a:ext cx="2350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make a card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52725" y="3559424"/>
            <a:ext cx="24176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the </a:t>
            </a:r>
            <a:r>
              <a:rPr lang="en-US" altLang="zh-CN" i="1" dirty="0" err="1">
                <a:ea typeface="宋体" panose="02010600030101010101" pitchFamily="2" charset="-122"/>
              </a:rPr>
              <a:t>pipa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08709" y="415099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cook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76</TotalTime>
  <Words>126</Words>
  <Application>Microsoft Office PowerPoint</Application>
  <PresentationFormat>自定义</PresentationFormat>
  <Paragraphs>76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19</cp:revision>
  <dcterms:created xsi:type="dcterms:W3CDTF">2021-03-31T05:26:03Z</dcterms:created>
  <dcterms:modified xsi:type="dcterms:W3CDTF">2026-02-06T01:00:42Z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