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40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72791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324028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29401"/>
              </p:ext>
            </p:extLst>
          </p:nvPr>
        </p:nvGraphicFramePr>
        <p:xfrm>
          <a:off x="997688" y="677295"/>
          <a:ext cx="9536225" cy="5665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3826154" imgH="2273074" progId="Word.Document.12">
                  <p:embed/>
                </p:oleObj>
              </mc:Choice>
              <mc:Fallback>
                <p:oleObj name="文档" r:id="rId6" imgW="3826154" imgH="22730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7688" y="677295"/>
                        <a:ext cx="9536225" cy="56653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61950" y="93583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形式变化规则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一般情况下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直接在动词后加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:work—working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sleep—sleeping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以不发音的字母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要去掉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再加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:have—having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dance—dancing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以重读闭音节结尾的动词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如果末尾只有一个辅音字母的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要双写这个辅音字母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再加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:cut—cutting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put—putting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祈使句三大肯定句式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(1)Do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以动词原形开头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:Sit down!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坐下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(2)Be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:Be quiet!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安静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(3)Let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:Let me help you.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让我来帮助你。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60</TotalTime>
  <Words>103</Words>
  <Application>Microsoft Office PowerPoint</Application>
  <PresentationFormat>自定义</PresentationFormat>
  <Paragraphs>21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12</cp:revision>
  <dcterms:created xsi:type="dcterms:W3CDTF">2021-03-31T05:26:03Z</dcterms:created>
  <dcterms:modified xsi:type="dcterms:W3CDTF">2026-02-06T01:45:07Z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