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6" r:id="rId5"/>
    <p:sldId id="740" r:id="rId6"/>
    <p:sldId id="733" r:id="rId7"/>
    <p:sldId id="74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Work quietly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!</a:t>
            </a:r>
          </a:p>
          <a:p>
            <a:pPr algn="ctr"/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Read and write &amp; Let’s check &amp; Let’s wrap it up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一、填入适当的动词。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picture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sushi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turns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Chinese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look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6709" y="1727499"/>
            <a:ext cx="1224136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draw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)1.—What are you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speaking English.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A.say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B.says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C.saying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)2.—Are you reading a book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Yes,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 am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6657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4321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)3.—Can you teach me?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am.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B.Sure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you can.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)4.You are so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A.love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B.quietly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C.cool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)5.I’ll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A.show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B.am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showing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C.showing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23369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29902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416213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4289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Hello!I’m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Robin.Today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Sarah and I are in the world robot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exhibition.There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so many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robots.A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Canadian robot is drawing a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picture.Asako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a Japanese robot, is making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sushi.A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Spanish robot is playing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music.A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Chinese robot is doing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teaching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me.I’m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very happy.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)1.Sarah and Robin are in the zoo.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 Canadian robot is playing music.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)3.Asako is from Canada.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 Japanese robot is making sushi.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)5.The Chinese robot is teaching Robin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821" y="156423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2821" y="216867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2821" y="274177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3321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93242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89</TotalTime>
  <Words>116</Words>
  <Application>Microsoft Office PowerPoint</Application>
  <PresentationFormat>自定义</PresentationFormat>
  <Paragraphs>58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15</cp:revision>
  <dcterms:created xsi:type="dcterms:W3CDTF">2021-03-31T05:26:03Z</dcterms:created>
  <dcterms:modified xsi:type="dcterms:W3CDTF">2026-02-06T01:44:04Z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