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40" r:id="rId6"/>
    <p:sldId id="73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5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Whose dog is it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48924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一、选出每组词汇中不同类的一项。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)1.A.at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B.in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C.is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)2.A.take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B.eating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C.come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)3.A.mine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C.he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)4.A.kitchen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B.bedroom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C.dog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3157" y="212748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3157" y="273192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53157" y="330501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53157" y="389542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)1.—Where is your mother?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—She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kitchen.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A.from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C.in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)2.I am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A.at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B.to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C.on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209891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385978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)3.Is your brother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water?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A.drink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B.eating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C.drinking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)4.—Can I take the dog to the park now?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I can.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he can.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C.Of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course!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179992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298641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42292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7343303" cy="5327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6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三、选择合适的选项补全对话。</a:t>
            </a:r>
            <a:endParaRPr lang="zh-CN" altLang="zh-CN" sz="26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6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Oliver:Look!There</a:t>
            </a: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a dog over </a:t>
            </a:r>
            <a:r>
              <a:rPr lang="en-US" altLang="zh-CN" sz="26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there.Whose</a:t>
            </a: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it?</a:t>
            </a:r>
            <a:b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Chen Jie:1.</a:t>
            </a:r>
            <a:r>
              <a:rPr lang="zh-CN" altLang="zh-CN"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Oliver:2.</a:t>
            </a:r>
            <a:r>
              <a:rPr lang="zh-CN" altLang="zh-CN"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Chen </a:t>
            </a:r>
            <a:r>
              <a:rPr lang="en-US" altLang="zh-CN" sz="26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Jie:He</a:t>
            </a:r>
            <a:r>
              <a:rPr lang="en-US" altLang="zh-CN" sz="2600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6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in the kitchen.</a:t>
            </a:r>
            <a:b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6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Oliver:Is</a:t>
            </a: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he cooking lunch?</a:t>
            </a:r>
            <a:r>
              <a:rPr lang="zh-CN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zh-CN" altLang="zh-CN" sz="26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Chen Jie:3.</a:t>
            </a:r>
            <a:r>
              <a:rPr lang="zh-CN" altLang="zh-CN"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6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6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Oliver:Is</a:t>
            </a: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he eating lunch?</a:t>
            </a:r>
            <a:endParaRPr lang="zh-CN" altLang="zh-CN" sz="26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Chen </a:t>
            </a:r>
            <a:r>
              <a:rPr lang="en-US" altLang="zh-CN" sz="26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Jie:No</a:t>
            </a: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he isn</a:t>
            </a:r>
            <a:r>
              <a:rPr lang="en-US" altLang="zh-CN" sz="26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t.4.</a:t>
            </a:r>
            <a:r>
              <a:rPr lang="zh-CN" altLang="zh-CN"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6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6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Oliver:Can</a:t>
            </a: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 play with his dog?</a:t>
            </a:r>
            <a:endParaRPr lang="zh-CN" altLang="zh-CN" sz="26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6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Chen Jie:5.</a:t>
            </a:r>
            <a:r>
              <a:rPr lang="zh-CN" altLang="zh-CN"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600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553125" y="2159967"/>
            <a:ext cx="4606999" cy="304698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Mike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s.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B.He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drinking water.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C.Of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course!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he isn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E.Where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Mike?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80301" y="171808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A</a:t>
            </a:r>
            <a:endParaRPr lang="zh-CN" altLang="en-US" dirty="0"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45873" y="218690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E</a:t>
            </a:r>
            <a:endParaRPr lang="zh-CN" altLang="en-US" dirty="0">
              <a:latin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7672" y="361149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D</a:t>
            </a:r>
            <a:endParaRPr lang="zh-CN" altLang="en-US" dirty="0">
              <a:latin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69165" y="456891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B</a:t>
            </a:r>
            <a:endParaRPr lang="zh-CN" altLang="en-US" dirty="0">
              <a:latin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59565" y="551472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C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89</TotalTime>
  <Words>75</Words>
  <Application>Microsoft Office PowerPoint</Application>
  <PresentationFormat>自定义</PresentationFormat>
  <Paragraphs>50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15</cp:revision>
  <dcterms:created xsi:type="dcterms:W3CDTF">2021-03-31T05:26:03Z</dcterms:created>
  <dcterms:modified xsi:type="dcterms:W3CDTF">2026-02-06T01:26:43Z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