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When is the art show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Ask and answer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624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一、写出下列基数词的序数词形式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EE5QR48.eps" descr="id:2147488700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32" y="2443257"/>
            <a:ext cx="11246536" cy="17802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157" y="3240087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first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54229" y="3240087"/>
            <a:ext cx="1370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second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82837" y="3240087"/>
            <a:ext cx="1072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third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32633" y="3240086"/>
            <a:ext cx="1300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fourth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111013" y="3232632"/>
            <a:ext cx="934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fifth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10850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二、选择与句子意思相符的图片。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 singing contest is on July 1st.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test is on December 4th.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 school trip is on March 5th.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 English test is on November 2nd.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)5.Miss Chen’s birthday is on September 2nd.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157" y="32157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382014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439323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49836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558388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pic>
        <p:nvPicPr>
          <p:cNvPr id="12" name="EE5KRG55.eps" descr="id:2147488790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" y="1613225"/>
            <a:ext cx="10807700" cy="14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5255071" cy="5558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三、选择合适的选项补全对话。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Amy:1.</a:t>
            </a:r>
            <a:r>
              <a:rPr lang="zh-CN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4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Sarah:I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like May best.</a:t>
            </a:r>
            <a:b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4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Amy:Why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b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Sarah:2.</a:t>
            </a:r>
            <a:r>
              <a:rPr lang="zh-CN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Amy:3.</a:t>
            </a:r>
            <a:r>
              <a:rPr lang="zh-CN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4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Sarah:Labour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Day and Mother’s Day.</a:t>
            </a:r>
            <a:r>
              <a:rPr lang="zh-CN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Amy:When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en-US" altLang="zh-CN" sz="24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Labour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Day?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Sarah:4.</a:t>
            </a:r>
            <a:r>
              <a:rPr lang="zh-CN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Amy:And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Mother’s Day?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Sarah:5.</a:t>
            </a:r>
            <a:r>
              <a:rPr lang="zh-CN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Amy:Wow!I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love May.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33045" y="1654669"/>
            <a:ext cx="5112568" cy="371178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they?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B.Which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month do you like best?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on the second Sunday in May.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D.Because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there are some special days in May.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E.It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on May 1st.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2397" y="11747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676245" y="249150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531652" y="295413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658894" y="425572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658894" y="51122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73</TotalTime>
  <Words>70</Words>
  <Application>Microsoft Office PowerPoint</Application>
  <PresentationFormat>自定义</PresentationFormat>
  <Paragraphs>45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15</cp:revision>
  <dcterms:created xsi:type="dcterms:W3CDTF">2021-03-31T05:26:03Z</dcterms:created>
  <dcterms:modified xsi:type="dcterms:W3CDTF">2026-02-06T01:11:49Z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