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40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Work quietly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!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0419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一、选择正确的选项补全单词。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A.ee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C.ae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)2.run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A.nn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)3.jump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)4.k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A.ee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C.ae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)5.ha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A.ve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B.v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C.va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3157" y="186210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53157" y="244687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53157" y="301997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53157" y="361038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53157" y="421346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swim?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—Yes, I can.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A.Are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B.Do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C.Can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)2.—Can I climb the tree?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—Yes,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A.you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B.of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course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C.you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80975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357770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)3.—Keep your desk clean.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 am.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B.OK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 will.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reading a book.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)4.He is in the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library.He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should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A.talk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quietly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B.talk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loudly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C.eat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apples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58390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335184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06335"/>
            <a:ext cx="6551215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三、选择合适的选项补全对话。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John:Hi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Mary!1.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Mary:I’m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reading a book.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John:Oh.2.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Mary:Yes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of course.3.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</a:rPr>
              <a:t>John:Thanks.Haha!How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 interesting!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Mary:Shh.4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John:Oh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sorry.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01300" y="1300864"/>
            <a:ext cx="3240360" cy="363791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A.Quiet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please!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are.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C.Can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 read your book?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 you doing?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02301" y="154886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563189" y="272161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546733" y="330639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831557" y="447834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90</TotalTime>
  <Words>68</Words>
  <Application>Microsoft Office PowerPoint</Application>
  <PresentationFormat>自定义</PresentationFormat>
  <Paragraphs>47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18</cp:revision>
  <dcterms:created xsi:type="dcterms:W3CDTF">2021-03-31T05:26:03Z</dcterms:created>
  <dcterms:modified xsi:type="dcterms:W3CDTF">2026-02-06T01:41:02Z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