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4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day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Ask and write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写短语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24EG12.eps" descr="id:2147487503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062" y="2306555"/>
            <a:ext cx="11199476" cy="19129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40773" y="3724480"/>
            <a:ext cx="2467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 breakfast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751263" y="3714647"/>
            <a:ext cx="38721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 morning exercises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53750" y="3714647"/>
            <a:ext cx="3890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have an English class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)1.—When do you get up?—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 eat dinner at 6:00 p.m.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 get up at 6:00 a.m.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watch TV at 5:00 p.m.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)2.My father goes to work at 7:30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morning.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)3.—Do you often play sports?—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am.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do.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can.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4497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8027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98419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61950" y="138754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根据内容补全表格。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Hello,I’m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Tim.I’m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student.I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often get up at 7:00 on Sunday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In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morning,I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homework at 9:00.I watch TV at 11:00.I read books at 1:00 in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afternoon.After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that,I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play sports at 3:00.I am happy on Sundays.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81555232"/>
              </p:ext>
            </p:extLst>
          </p:nvPr>
        </p:nvGraphicFramePr>
        <p:xfrm>
          <a:off x="361950" y="1060183"/>
          <a:ext cx="10807700" cy="4538920"/>
        </p:xfrm>
        <a:graphic>
          <a:graphicData uri="http://schemas.openxmlformats.org/drawingml/2006/table">
            <a:tbl>
              <a:tblPr firstRow="1" firstCol="1" bandRow="1"/>
              <a:tblGrid>
                <a:gridCol w="4823023"/>
                <a:gridCol w="598467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Activity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7:00 a.m.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68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a.m.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 homework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954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11:00 a.m.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39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p.m.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 books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2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3:00 p.m.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5842877" y="1737751"/>
            <a:ext cx="12666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get up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96541" y="2529839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9:00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26796" y="3313216"/>
            <a:ext cx="1898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watch TV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96540" y="4128152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1:00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459812" y="4908345"/>
            <a:ext cx="2111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sports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320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70</TotalTime>
  <Words>129</Words>
  <Application>Microsoft Office PowerPoint</Application>
  <PresentationFormat>自定义</PresentationFormat>
  <Paragraphs>48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19</cp:revision>
  <dcterms:created xsi:type="dcterms:W3CDTF">2021-03-31T05:26:03Z</dcterms:created>
  <dcterms:modified xsi:type="dcterms:W3CDTF">2026-02-06T00:19:08Z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