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err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season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选择符合句意的图片。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snowy and cold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windy.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sunny and hot.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rainy.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157" y="14530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20261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26165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3216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3" name="22QK11.eps" descr="id:2147487788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3881232"/>
            <a:ext cx="10807700" cy="200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801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very beautiful.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C.am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)2.Today 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flowers.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A.draw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B.draws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C.to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draw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 like winter,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B.either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C.too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 like winter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 because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A.snow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B.snowy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C.snows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3157" y="14497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53157" y="26272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53157" y="37982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53157" y="49671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8634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给下列句子排序。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 1   )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 season do you like best, Mike?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)Yes, it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)I like snow,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too.Which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 do you like best, Sarah?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Winter.I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 snow.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Spring.It’s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pretty.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485" y="36163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92485" y="299484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92485" y="419213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92485" y="24389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90</TotalTime>
  <Words>69</Words>
  <Application>Microsoft Office PowerPoint</Application>
  <PresentationFormat>自定义</PresentationFormat>
  <Paragraphs>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2026-02-06T00:39:26Z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