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词汇专项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N26.eps" descr="id:214748992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382" y="886671"/>
            <a:ext cx="4166836" cy="113709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204343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thirsty(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口渴的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water now.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4.What would you like 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N27.eps" descr="id:214748993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382" y="3320014"/>
            <a:ext cx="4166836" cy="113709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445711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5.The rabbits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up and down.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6.The kangaroo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56981" y="2072930"/>
            <a:ext cx="1710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drinking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3509" y="2665413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drink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84557" y="4475722"/>
            <a:ext cx="1117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jump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13181" y="5058787"/>
            <a:ext cx="1664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jumping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49327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八、看一看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写一写月份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n24.eps" descr="id:214748994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277" y="1362007"/>
            <a:ext cx="7053046" cy="48299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2685" y="1263191"/>
            <a:ext cx="136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March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65309" y="1263190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April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2573" y="1263189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24317" y="2511296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September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59117" y="2511296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October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11029" y="2511296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November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46533" y="3766828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56679" y="3756995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July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486531" y="3756994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August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380421" y="5060105"/>
            <a:ext cx="1963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December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36675" y="5060104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January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291178" y="5058591"/>
            <a:ext cx="1848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February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中英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互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进行体育运动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做早操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购物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去野餐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摘苹果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小声讲话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8709" y="1498460"/>
            <a:ext cx="575945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play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 morning exercises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go shopping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go on a picnic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pick apples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talk quietly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1959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7.have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look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8.look for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9.take turns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10.each other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8749" y="1799927"/>
            <a:ext cx="194421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看一看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寻找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按顺序来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0699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1433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十、用所给单词的正确形式填空。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(twelve) birds in the sky.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2.Father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is on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(three) Sunday in June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3.This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(my)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book.That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(your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7:00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a.m.John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(eat) breakfast.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(make) a kite.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1477" y="1741919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twelve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37317" y="2329072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third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96811" y="2880048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20821" y="2880047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yours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20877" y="347465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 eating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81609" y="4061809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4293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(class) start at 3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7.This bag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(her).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8.The pen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(John).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9.They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(play) with each other.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10.Do you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(some) elephants?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8823" y="1489047"/>
            <a:ext cx="1463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Classes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7117" y="2063990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hers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5715" y="2652548"/>
            <a:ext cx="1331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John</a:t>
            </a:r>
            <a:r>
              <a:rPr lang="en-US" altLang="zh-CN" dirty="0" smtClean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7778" y="3214611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playing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5875" y="3809218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any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37717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)1.A.autumn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B.summer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C.Monday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)2.A.twenty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B.twelfth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C.twelve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)3.A.April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)4.A.listen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C.picnic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)5.A.watch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C.swimming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770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38151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95461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5450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1452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ay	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	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	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l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202515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6295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20268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2821" y="379309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3933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2821" y="496967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三、选出画线部分发音不同的一项。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1.A.lun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B.fi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C.tea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)3.A.you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B.ri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C.pi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wh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</a:rPr>
              <a:t>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3157" y="18035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4080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98111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57152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1717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四、选择正确的选项补全单词。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)2.sp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)3.qu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tly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559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8397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0083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)4.twent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)5.m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A.o;e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B.i;e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C.e;n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21014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2656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五、将图片与相应单词用线连起来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2QK41.eps" descr="id:214748992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32" y="1665743"/>
            <a:ext cx="11246536" cy="373005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52525" y="2994567"/>
            <a:ext cx="4176464" cy="2170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584573" y="2994567"/>
            <a:ext cx="1944216" cy="2170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77061" y="2994567"/>
            <a:ext cx="4223875" cy="2170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744813" y="2994567"/>
            <a:ext cx="4538385" cy="2170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641357" y="2994567"/>
            <a:ext cx="1944216" cy="2170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61686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将节日与时间搭配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A.September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10th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B.October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1st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C.March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D.June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1st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E.January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1st	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F.May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1st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8155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1.Teachers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2.New Year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4.China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5.Tree Planting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6.Labour 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0501" y="26258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34349" y="320618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01554" y="37963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52293" y="43768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66383" y="49683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28789" y="555314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N25.eps" descr="id:214748992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771" y="1943943"/>
            <a:ext cx="5546059" cy="151347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55079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sports at 3:30 p.m.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2.Look!John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football with his classmates.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4693" y="3570456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71672" y="4155231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75</TotalTime>
  <Words>222</Words>
  <Application>Microsoft Office PowerPoint</Application>
  <PresentationFormat>自定义</PresentationFormat>
  <Paragraphs>138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32</cp:revision>
  <dcterms:created xsi:type="dcterms:W3CDTF">2021-03-31T05:26:03Z</dcterms:created>
  <dcterms:modified xsi:type="dcterms:W3CDTF">2026-02-06T02:06:27Z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