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7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27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27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When is the art show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一、判断下列图片与句子内容是否一致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一致的写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不一致的写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three special days in April.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an English party on April 5th.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N07.eps" descr="id:214748865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45719" y="2166345"/>
            <a:ext cx="2797374" cy="1319262"/>
          </a:xfrm>
          <a:prstGeom prst="rect">
            <a:avLst/>
          </a:prstGeom>
        </p:spPr>
      </p:pic>
      <p:pic>
        <p:nvPicPr>
          <p:cNvPr id="9" name="19N08.eps" descr="id:214748865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945719" y="4330039"/>
            <a:ext cx="2519174" cy="11880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72821" y="256251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3300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98566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1.My birthday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June.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2.Ann’s birthday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March 1st.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3.We are talking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books.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EE5KRG53.eps" descr="id:214748866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3967" y="1782052"/>
            <a:ext cx="3443666" cy="13336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67029" y="336667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36901" y="3960167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52910" y="4542965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4796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连一连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仿照示例写句子。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:When is China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Day?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 October 1st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22QK74.eps" descr="id:214748879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806" y="1705975"/>
            <a:ext cx="7959989" cy="204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140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485" y="1194367"/>
            <a:ext cx="6696744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—D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 is Children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on June 1st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—B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 is New Year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on January 1st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—A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 is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Labour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on May 1st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86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87</TotalTime>
  <Words>98</Words>
  <Application>Microsoft Office PowerPoint</Application>
  <PresentationFormat>自定义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2026-02-06T01:10:53Z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