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732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45" r:id="rId13"/>
    <p:sldId id="746" r:id="rId14"/>
    <p:sldId id="747" r:id="rId15"/>
    <p:sldId id="748" r:id="rId16"/>
    <p:sldId id="749" r:id="rId17"/>
    <p:sldId id="735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阅读与写作专项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2134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三、阅读短文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回答问题。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Hello!I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Jack.I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have a big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family.There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nine people in my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family.They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my grandparents, my parents, my uncle, my aunt, my brother, my sister and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me.I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12 years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old.My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birthday is in May</a:t>
            </a:r>
            <a:r>
              <a:rPr lang="en-US" altLang="zh-CN" sz="28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My 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and my sister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birthdays are in May,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too.My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mother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in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August.My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brother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in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September.My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uncle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in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July.My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aunt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in July,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too.Because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they are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twins.My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grandpa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in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November.My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grandma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in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December.We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have a very happy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family.I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love my family very much.</a:t>
            </a:r>
            <a:endParaRPr lang="zh-CN" altLang="zh-CN" sz="28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1.When is Jack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2.Whose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birthday is in November?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brother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in August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83260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May.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dirty="0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grandpa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err="1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No,it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4.How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many birthdays are there in May?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5.Are Jack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uncle and aunt twins?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333326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There are three.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err="1" smtClean="0">
                <a:ea typeface="宋体" panose="02010600030101010101" pitchFamily="2" charset="-122"/>
                <a:cs typeface="Times New Roman" panose="02020603050405020304" pitchFamily="18" charset="0"/>
              </a:rPr>
              <a:t>Yes,they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are.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四、根据这个时间表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写一写你一天的作息时间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41370652"/>
              </p:ext>
            </p:extLst>
          </p:nvPr>
        </p:nvGraphicFramePr>
        <p:xfrm>
          <a:off x="361950" y="1429309"/>
          <a:ext cx="10807700" cy="4608576"/>
        </p:xfrm>
        <a:graphic>
          <a:graphicData uri="http://schemas.openxmlformats.org/drawingml/2006/table">
            <a:tbl>
              <a:tblPr firstRow="1" firstCol="1" bandRow="1"/>
              <a:tblGrid>
                <a:gridCol w="6551215"/>
                <a:gridCol w="4256485"/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Timetable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et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6:30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breakfast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7:00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school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7:30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 English class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8:30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lunch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12:00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US" sz="2800" b="1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pipa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14:30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sports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15:40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16:20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28261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57024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am a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student.This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my day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7043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I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get up at 6:30 in the </a:t>
            </a:r>
            <a:r>
              <a:rPr lang="en-US" altLang="zh-CN" dirty="0" err="1" smtClean="0">
                <a:ea typeface="宋体" panose="02010600030101010101" pitchFamily="2" charset="-122"/>
                <a:cs typeface="Times New Roman" panose="02020603050405020304" pitchFamily="18" charset="0"/>
              </a:rPr>
              <a:t>morning.I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eat breakfast at 7:00.I go to school at 7:30.I have an English class at 8:30.I eat lunch at 12:00.I play the </a:t>
            </a:r>
            <a:r>
              <a:rPr lang="en-US" altLang="zh-CN" i="1" dirty="0" err="1">
                <a:ea typeface="宋体" panose="02010600030101010101" pitchFamily="2" charset="-122"/>
                <a:cs typeface="Times New Roman" panose="02020603050405020304" pitchFamily="18" charset="0"/>
              </a:rPr>
              <a:t>pipa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at 14:30.I play sports at 15:40.And I go home at 16:20.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01774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431896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五、你喜欢哪个季节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你不喜欢哪个季节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可围绕天气、活动等方面写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图片仅供参考。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2QK78.eps" descr="id:214749020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38740" y="743082"/>
            <a:ext cx="6152485" cy="543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3116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885543"/>
            <a:ext cx="10807700" cy="6317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 like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117433"/>
            <a:ext cx="10807700" cy="6317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86587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       spring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best.Because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warm.I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can plant trees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And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 can go on a picnic with my friends.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406157" y="3113016"/>
            <a:ext cx="448321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winter.It</a:t>
            </a:r>
            <a:r>
              <a:rPr lang="en-US" altLang="zh-CN" dirty="0" err="1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too cold.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dirty="0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3336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一、阅读短文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Today is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Sunday.I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go to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school.I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go to the zoo with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classmates.There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so many animals in the zoo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Look!The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rabbits are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jumping.They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so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cute!Oh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is a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panda.The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panda likes bamboo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best.It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eating bamboo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now.What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that?It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monkey.It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climbing trees.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)1.Tomorrow is Monday.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)2.There are so many flowers in the zoo.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 rabbits are jumping.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 panda is eating bamboo.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)5.The monkey is eating bananas.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5642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2821" y="216867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274177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33218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2821" y="393242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选择正确答案。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Hello,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we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doing?I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am cleaning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room.My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brother is playing football with his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friends.My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mother is washing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clothes.And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my father is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cooking.We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busy but happy.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)1.How many people are there in John’s family?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C.4.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44553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cleaning the room.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A.John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B.John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C.John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)3.What is John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mother doing?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A.She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cooking.	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B.She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washing clothes.	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C.She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watching TV.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36900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A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157" y="253127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B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94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)4.What is his father doing?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cooking.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playing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ping-pong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often reads books and plays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ping-pong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)5.Is John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brother playing basketball?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he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he is.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he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00783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35416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name is Li Mei. I am from Beijing. There are four seasons in a year. I like all of them. I like autumn best, because it is the harvest(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收获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)season. In autumn the weather is windy and cool, and I can go to the farm to help the farmers. The leaves are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colourful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I can go for a walk with my friend under the tree.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94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)6.Which season does Li Mei like best?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A.Spring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B.Autumn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C.Winter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)7.Where is she from?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A.Beijing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B.Shanghai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C.Tianjin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)8.What’s the weather like in fall?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A.Windy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and sunny. 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B.Cool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rainy. 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C.Windy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cool.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01767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1992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35253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2599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)9.What can she do in autumn?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swim.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help the farmers on the farm.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skate.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)10.Why does she like autumn best?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A.Because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weather is good.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B.Because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it is the harvest season.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C.Because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she can help the farmers.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0078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35836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117</TotalTime>
  <Words>509</Words>
  <Application>Microsoft Office PowerPoint</Application>
  <PresentationFormat>自定义</PresentationFormat>
  <Paragraphs>104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29</cp:revision>
  <dcterms:created xsi:type="dcterms:W3CDTF">2021-03-31T05:26:03Z</dcterms:created>
  <dcterms:modified xsi:type="dcterms:W3CDTF">2026-02-06T02:10:35Z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