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8" r:id="rId11"/>
    <p:sldId id="743" r:id="rId12"/>
    <p:sldId id="744" r:id="rId13"/>
    <p:sldId id="745" r:id="rId14"/>
    <p:sldId id="746" r:id="rId15"/>
    <p:sldId id="747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第二单元听力训练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8390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1.I like spring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best.There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are green trees and pink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2.I often pick apples with my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3.Let’s go swimming after school.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4.I often make a snowman in winter.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70068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三、听对话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选出正确的答案。读两遍。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)1.Which season does Kelly like best?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A.Spring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B.Summer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C.Autumn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Jack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A.Tuesday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B.Wednesday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C.Thursday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238582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5576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259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)3.What does Tom do in winter?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goes hiking.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plays in the snow.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swims.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)4.Why does Amy like summer?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swim.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eat ice cream.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wear the pretty dress.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99912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34417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55792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000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1.M:Hi, </a:t>
            </a:r>
            <a:r>
              <a:rPr lang="en-US" altLang="zh-CN" sz="30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Kelly.Do</a:t>
            </a: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 like spring?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W:Spring is good, but I like autumn </a:t>
            </a:r>
            <a:r>
              <a:rPr lang="en-US" altLang="zh-CN" sz="30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best.I</a:t>
            </a: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the </a:t>
            </a:r>
            <a:r>
              <a:rPr lang="en-US" altLang="zh-CN" sz="30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leaves.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2.W:I like Thursday </a:t>
            </a:r>
            <a:r>
              <a:rPr lang="en-US" altLang="zh-CN" sz="30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best.How</a:t>
            </a: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about you, Jack?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M:I like Tuesday best.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3.W:What do you do in winter, Tom? 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M:I often play in the snow.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4.M:Which season do you like, Amy?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W:I like </a:t>
            </a:r>
            <a:r>
              <a:rPr lang="en-US" altLang="zh-CN" sz="30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summer.I</a:t>
            </a:r>
            <a:r>
              <a:rPr lang="en-US" altLang="zh-CN" sz="3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eat ice cream.</a:t>
            </a:r>
            <a:endParaRPr lang="zh-CN" altLang="zh-CN" sz="30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四、听短文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对的写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)1.There are four seasons in a year.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always sunny and warm in spring.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 often go on a picnic in autumn.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hot and rainy in summer.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)5.I can swim in summer.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9341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2821" y="253855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F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157" y="311164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821" y="370205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F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157" y="430229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60831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586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 are four seasons in a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year.They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spring, summer, autumn and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winter.In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spring,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rainy and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windy.It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always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warm.In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summer,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hot and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sunny.I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often go swimming in the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sea.In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autumn,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windy and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cool.I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autumn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best.I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often go on a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picnic.Winter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too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cold.I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it.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3582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6576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22QK14.eps" descr="id:214748803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71" y="1950493"/>
            <a:ext cx="9294658" cy="41699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984096" y="364155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833045" y="361704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413781" y="361704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84096" y="569320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833045" y="566869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423613" y="566869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 is winter.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2.It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spring now.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3.It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often snows in winter.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4.I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autumn best.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5.It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always windy in spring.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6.It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sunny today.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选择适当的答句。读两遍。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)1.A.Spring.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B.Skating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C.Chinese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)2.A.T-shirt and shorts.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B.Flowers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C.Beef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 fish.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)3.A.It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cold.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cool.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hot.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)4.A.I often go swimming.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to go shopping.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some chicken.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)5.A.It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four.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four.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twelve.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377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198215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1287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71915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548216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1.Which season do you like best?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2.What can you wear in summer?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3.What’s the weather like in summer?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4.What do you often do in summer?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5.How many seasons are there in a year?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5545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填上句子所缺的单词。读两遍。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season do you like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2.Usually I go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 read books, sometimes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 Beijing?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because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too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8845" y="1583861"/>
            <a:ext cx="1346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Which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43790" y="1583861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best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54229" y="2158804"/>
            <a:ext cx="17796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shopping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5165" y="2753547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clean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92608" y="2753546"/>
            <a:ext cx="1111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room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28789" y="3338457"/>
            <a:ext cx="2331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weather like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12928" y="3913400"/>
            <a:ext cx="1641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Autumn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49085" y="4517975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winter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55461" y="4517975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cold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7515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1.Which season do you like best?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2.Usually I go shopping and read books, sometimes I clean my room.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weather like in Beijing?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4.Autumn is 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 don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winter, because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too cold.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897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给下列图片标上序号。读两遍。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23KG20.eps" descr="id:214748814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80859"/>
            <a:ext cx="10807700" cy="2135440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361950" y="440204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1.spring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2.summer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3.autumn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4.winter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5.go on a picnic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57899" y="37638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984001" y="37638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34683" y="37638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989756" y="37638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574509" y="37638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补全句子。读两遍。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.There are green trees and pink flowers.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 my family.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3.Let’s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 school.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winter.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36701" y="1714508"/>
            <a:ext cx="34563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spring best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pick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go swimming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make a snowman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87</TotalTime>
  <Words>398</Words>
  <Application>Microsoft Office PowerPoint</Application>
  <PresentationFormat>自定义</PresentationFormat>
  <Paragraphs>122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32</cp:revision>
  <dcterms:created xsi:type="dcterms:W3CDTF">2021-03-31T05:26:03Z</dcterms:created>
  <dcterms:modified xsi:type="dcterms:W3CDTF">2026-02-06T00:50:57Z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