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err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season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7151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一、选出每组词汇中不同类的一项。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)1.A.tree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B.vacation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C.flower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)2.A.beautiful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B.winter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C.pretty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)3.A.season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B.pretty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C.beautiful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)4.A.green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B.red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C.colour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)5.A.because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B.summer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C.winter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157" y="182324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242768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300077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3157" y="359118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3157" y="419142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0125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 you like spring?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—Because there are pretty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A.Which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)2.Look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trees.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 weather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warm and the trees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green.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A.is;is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B.is;are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C.are;is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55542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33233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450164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三、选择合适的选项补全对话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有一项多余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John:Hi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Tom.Look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at my picture.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Tom:1.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 like the flowers.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John:2.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Tom:I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 spring best.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John:3.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Tom:Because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there are </a:t>
            </a:r>
            <a:r>
              <a:rPr lang="en-US" altLang="zh-CN" sz="28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pretty flowers.4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John:No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don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t.I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 winter.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Tom:Why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John:5</a:t>
            </a:r>
            <a:r>
              <a:rPr lang="en-US" altLang="zh-CN" sz="28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.________</a:t>
            </a:r>
            <a:endParaRPr lang="zh-CN" altLang="zh-CN" sz="28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611330" y="1367879"/>
            <a:ext cx="3550307" cy="371178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A.Do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 like spring?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 like autumn best.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C.Good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job!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D.Because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 like snow.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E.Which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season do you like best?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F.Why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00597" y="179992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C</a:t>
            </a:r>
            <a:endParaRPr lang="zh-CN" altLang="en-US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38421" y="232571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E</a:t>
            </a:r>
            <a:endParaRPr lang="zh-CN" altLang="en-US" dirty="0">
              <a:latin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8421" y="333382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F</a:t>
            </a:r>
            <a:endParaRPr lang="zh-CN" altLang="en-US" dirty="0">
              <a:latin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34965" y="386029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A</a:t>
            </a:r>
            <a:endParaRPr lang="zh-CN" altLang="en-US" dirty="0">
              <a:latin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38828" y="541999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D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65</TotalTime>
  <Words>78</Words>
  <Application>Microsoft Office PowerPoint</Application>
  <PresentationFormat>自定义</PresentationFormat>
  <Paragraphs>42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19</cp:revision>
  <dcterms:created xsi:type="dcterms:W3CDTF">2021-03-31T05:26:03Z</dcterms:created>
  <dcterms:modified xsi:type="dcterms:W3CDTF">2026-02-06T00:44:17Z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