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6" r:id="rId5"/>
    <p:sldId id="733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30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5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Whose dog is it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try &amp; Let’s talk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一、选出每组词汇中不同类的一项。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1.A.picture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B.yellow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C.green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)2.A.we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B.ours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C.you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)3.A.she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C.mine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)4.A.pen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B.beautiful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C.book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)5.A.these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B.this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C.those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3157" y="195377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3157" y="255821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53157" y="313130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53157" y="372171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53157" y="432195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0164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二、选择适当的单词填空。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每词限用一次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202438" y="1480701"/>
            <a:ext cx="5126724" cy="6832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ours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mine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2236842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1.—Is this your pen?—Yes, 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2.—Who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the girl?—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my sister.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3.—Is that boy a new student?—Yes,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is.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4.—Are those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our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books?—No, they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re not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5.—Is that Zhang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Peng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schoolbag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Yes, 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38748" y="2278548"/>
            <a:ext cx="10502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mine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935437" y="2861504"/>
            <a:ext cx="8226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She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424307" y="345922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he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569349" y="4032175"/>
            <a:ext cx="9605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ours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024733" y="5203936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his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1" name="矩形 10"/>
          <p:cNvSpPr>
            <a:spLocks noChangeAspect="1"/>
          </p:cNvSpPr>
          <p:nvPr/>
        </p:nvSpPr>
        <p:spPr>
          <a:xfrm>
            <a:off x="361950" y="988175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三、看图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写出答句。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1.—Whose shorts are these?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2.—Whose pen is this?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3.—Are these Amy’s crayons?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25T09.eps" descr="id:214748921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9197757" y="1564239"/>
            <a:ext cx="1883286" cy="1152128"/>
          </a:xfrm>
          <a:prstGeom prst="rect">
            <a:avLst/>
          </a:prstGeom>
        </p:spPr>
      </p:pic>
      <p:pic>
        <p:nvPicPr>
          <p:cNvPr id="13" name="25T10.eps" descr="id:2147489220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9409018" y="2865088"/>
            <a:ext cx="1176555" cy="1305976"/>
          </a:xfrm>
          <a:prstGeom prst="rect">
            <a:avLst/>
          </a:prstGeom>
        </p:spPr>
      </p:pic>
      <p:pic>
        <p:nvPicPr>
          <p:cNvPr id="14" name="25T11.eps" descr="id:2147489227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9312277" y="4464430"/>
            <a:ext cx="1675849" cy="104293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008509" y="2195724"/>
            <a:ext cx="3138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They are Mike’s.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010454" y="3377676"/>
            <a:ext cx="22973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It’s Sarah’s.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008509" y="4525800"/>
            <a:ext cx="2504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Yes, they are.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77</TotalTime>
  <Words>96</Words>
  <Application>Microsoft Office PowerPoint</Application>
  <PresentationFormat>自定义</PresentationFormat>
  <Paragraphs>43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19</cp:revision>
  <dcterms:created xsi:type="dcterms:W3CDTF">2021-03-31T05:26:03Z</dcterms:created>
  <dcterms:modified xsi:type="dcterms:W3CDTF">2026-02-06T01:22:49Z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