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2" r:id="rId3"/>
    <p:sldId id="736" r:id="rId4"/>
    <p:sldId id="738" r:id="rId5"/>
    <p:sldId id="739" r:id="rId6"/>
    <p:sldId id="740" r:id="rId7"/>
    <p:sldId id="741" r:id="rId8"/>
    <p:sldId id="742" r:id="rId9"/>
    <p:sldId id="743" r:id="rId10"/>
    <p:sldId id="744" r:id="rId11"/>
    <p:sldId id="745" r:id="rId12"/>
    <p:sldId id="746" r:id="rId13"/>
    <p:sldId id="747" r:id="rId14"/>
    <p:sldId id="753" r:id="rId15"/>
    <p:sldId id="748" r:id="rId16"/>
    <p:sldId id="749" r:id="rId17"/>
    <p:sldId id="750" r:id="rId18"/>
    <p:sldId id="751" r:id="rId19"/>
    <p:sldId id="752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4.docx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写出图中人物的生日。读两遍。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652371"/>
              </p:ext>
            </p:extLst>
          </p:nvPr>
        </p:nvGraphicFramePr>
        <p:xfrm>
          <a:off x="368300" y="1993103"/>
          <a:ext cx="10793413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4" imgW="3826154" imgH="1730052" progId="Word.Document.12">
                  <p:embed/>
                </p:oleObj>
              </mc:Choice>
              <mc:Fallback>
                <p:oleObj name="文档" r:id="rId4" imgW="3826154" imgH="17300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300" y="1993103"/>
                        <a:ext cx="10793413" cy="487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4219" y="4460999"/>
            <a:ext cx="1951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June 23rd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96325" y="4214777"/>
            <a:ext cx="17459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January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11th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33272" y="4460999"/>
            <a:ext cx="1996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 28th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99074" y="4214777"/>
            <a:ext cx="171611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October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2nd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41622" y="4460999"/>
            <a:ext cx="1813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July 30th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1.Amy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June 23rd.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on January 11th.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3.Zhang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on April 28th.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4.Wu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Binbin’s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birthday is on October 2nd.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5.Mike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 is on July 30th.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9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)1.A.3rd.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B.6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C.12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on May 21st.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21st May.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May 21.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)3.A.Yes, it is.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she is.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57519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1894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9274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99976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63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)4.A.It’s on December 20th.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December 25th.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November 24th.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)5.A.No, it isn’t.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it is.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it’s in September.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25442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0065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25330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4289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1.How many months are there in a year?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birthday?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3.Is Sarah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on September 2nd?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Christmas?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5.Is China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Day on November 1st?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5211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并根据图画回答问题。读两遍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433740"/>
              </p:ext>
            </p:extLst>
          </p:nvPr>
        </p:nvGraphicFramePr>
        <p:xfrm>
          <a:off x="444964" y="1457853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文档" r:id="rId4" imgW="3826154" imgH="1653144" progId="Word.Document.12">
                  <p:embed/>
                </p:oleObj>
              </mc:Choice>
              <mc:Fallback>
                <p:oleObj name="文档" r:id="rId4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964" y="1457853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89274" y="2313815"/>
            <a:ext cx="3558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on March 12th.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274" y="4642040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No,it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 isn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t.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61003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188513"/>
              </p:ext>
            </p:extLst>
          </p:nvPr>
        </p:nvGraphicFramePr>
        <p:xfrm>
          <a:off x="459979" y="945663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文档" r:id="rId4" imgW="3826154" imgH="1653144" progId="Word.Document.12">
                  <p:embed/>
                </p:oleObj>
              </mc:Choice>
              <mc:Fallback>
                <p:oleObj name="文档" r:id="rId4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979" y="945663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584573" y="1809759"/>
            <a:ext cx="3808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on October 30th.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4573" y="4133679"/>
            <a:ext cx="41967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on November 25th.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73139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7378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Grandma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2.Is Dad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on May 21st?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brother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Thanksgiving Day this year?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0994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)1.Tom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)2.Tom likes summer best.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)3.Today is June 1st.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)4.Tom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mother can make a birthday cake.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)5.Tom usually has a birthday party on his birthday.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186147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46591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0390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6294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2296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04508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name is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Tom.My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on June 2nd.Summer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season.On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my birthday, I usually have a birthday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party.Sometimes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we go on a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picnic.Tomorrow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birthday.I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clean my room this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afternoon.My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mum will make a birthday cake for me.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3040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91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)1.A.there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)2.A.father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B.mother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C.brother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)3.A.four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B.fourth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C.forty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)4.A.birthday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B.bathroom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C.finish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)5.A.third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B.three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88975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1.that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2.brother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3.fourth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4.bathroom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5.thin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9625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5669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1400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73048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3307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1042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写出对应的日期。读两遍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091797"/>
              </p:ext>
            </p:extLst>
          </p:nvPr>
        </p:nvGraphicFramePr>
        <p:xfrm>
          <a:off x="357188" y="1889596"/>
          <a:ext cx="10795000" cy="401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文档" r:id="rId4" imgW="3826154" imgH="1424939" progId="Word.Document.12">
                  <p:embed/>
                </p:oleObj>
              </mc:Choice>
              <mc:Fallback>
                <p:oleObj name="文档" r:id="rId4" imgW="3826154" imgH="14249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188" y="1889596"/>
                        <a:ext cx="10795000" cy="401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65132" y="3378044"/>
            <a:ext cx="18485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February</a:t>
            </a:r>
          </a:p>
          <a:p>
            <a:r>
              <a:rPr lang="en-US" altLang="zh-CN" dirty="0" smtClean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5th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34149" y="3604601"/>
            <a:ext cx="1882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 2nd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45229" y="3378044"/>
            <a:ext cx="20088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November</a:t>
            </a:r>
          </a:p>
          <a:p>
            <a:r>
              <a:rPr lang="en-US" altLang="zh-CN" dirty="0" smtClean="0">
                <a:ea typeface="宋体" panose="02010600030101010101" pitchFamily="2" charset="-122"/>
              </a:rPr>
              <a:t>4th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47349" y="3604601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June 1st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42474" y="3604601"/>
            <a:ext cx="1701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May 3rd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 singing contest is on November 4th.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2.Sarah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April 2nd.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3.The sports meet is on February 5th.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4.Children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on June 1st.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5.We have a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test on May 3rd.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month of a year.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Beijing.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3.My brother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5.The school trip is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8173" y="1844640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January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81192" y="1844640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first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892269" y="2426408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71707" y="2426408"/>
            <a:ext cx="136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March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471285" y="3009926"/>
            <a:ext cx="2376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October 2nd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54445" y="3614365"/>
            <a:ext cx="1963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December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555394" y="4167480"/>
            <a:ext cx="1654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July 3rd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1.January is the first month of a year.</a:t>
            </a:r>
            <a:endParaRPr lang="zh-CN" altLang="zh-CN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spring in March in Beijing.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3.My brother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October 2nd.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 like December best.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5.The school trip is on July 3rd.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选出正确的选项。读两遍。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)1.We study at school for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months.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A.5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B.4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	C.12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)2.Teachers’ Day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A.September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B.October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C.August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on October 1st.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A.National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Day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vacation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sports meet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657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8387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0008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)4.Christmas is on December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A.24th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B.25th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C.1st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)5.Chinese New Year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A.January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B.February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C.January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or February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912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29691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13545"/>
            <a:ext cx="10807700" cy="3586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School begins from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September.We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study at school from September to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January.In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September we have Teachers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National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Day is on October 1st.Christmas is on December 25th.Then we have our winter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vacation.Chinese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New Year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in winter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vacation.It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usually in January or February.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105</TotalTime>
  <Words>459</Words>
  <Application>Microsoft Office PowerPoint</Application>
  <PresentationFormat>自定义</PresentationFormat>
  <Paragraphs>130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32</cp:revision>
  <dcterms:created xsi:type="dcterms:W3CDTF">2021-03-31T05:26:03Z</dcterms:created>
  <dcterms:modified xsi:type="dcterms:W3CDTF">2026-02-06T01:17:29Z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