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6531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一、根据字母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的发音规律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将下列单词分类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并用相同的颜色标记发音相同的单词。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07.eps" descr="id:214748833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322608"/>
            <a:ext cx="11430000" cy="62133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39300" y="3275061"/>
            <a:ext cx="1745364" cy="70450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26364" y="3275061"/>
            <a:ext cx="1745364" cy="70450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031429" y="3275061"/>
            <a:ext cx="1745364" cy="70450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918493" y="3275061"/>
            <a:ext cx="1638671" cy="70450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86011" y="3275061"/>
            <a:ext cx="1192107" cy="70450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93866" y="3275061"/>
            <a:ext cx="1192107" cy="70450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694861" y="3275061"/>
            <a:ext cx="1192107" cy="70450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二、根据图片选择合适的单词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39085" y="1519121"/>
            <a:ext cx="2513829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cake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54" y="2300397"/>
            <a:ext cx="6451937" cy="4355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6336" y="2606281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hat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025163" y="4154264"/>
            <a:ext cx="938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cake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879017" y="5962545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dad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02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三、圈出与所给单词画线部分有相同发音的单词。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相同单词只圈一次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My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name is Kate.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 like to make a cake.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That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dad.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 likes the yellow cat.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me: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27" name="25ZKG51.eps" descr="id:214748856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9381" y="1515774"/>
            <a:ext cx="2013753" cy="1598304"/>
          </a:xfrm>
          <a:prstGeom prst="rect">
            <a:avLst/>
          </a:prstGeom>
        </p:spPr>
      </p:pic>
      <p:pic>
        <p:nvPicPr>
          <p:cNvPr id="28" name="25ZKG52.eps" descr="id:214748857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2109" y="3238945"/>
            <a:ext cx="635517" cy="158329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887223" y="4808830"/>
            <a:ext cx="3010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Kate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make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cake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1482048" y="5360204"/>
            <a:ext cx="2494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That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dad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cat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95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2026-02-07T00:28:28Z</dcterms:modified>
</cp:coreProperties>
</file>