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2"/>
  </p:notesMasterIdLst>
  <p:sldIdLst>
    <p:sldId id="990" r:id="rId3"/>
    <p:sldId id="976" r:id="rId4"/>
    <p:sldId id="977" r:id="rId5"/>
    <p:sldId id="991" r:id="rId6"/>
    <p:sldId id="978" r:id="rId7"/>
    <p:sldId id="981" r:id="rId8"/>
    <p:sldId id="979" r:id="rId9"/>
    <p:sldId id="984" r:id="rId10"/>
    <p:sldId id="993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C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Project: Make and sell fun sandwiches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0820"/>
            <a:ext cx="1988713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一、将短语与对应的图片连线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TE3QXR70.eps" descr="id:2147491195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1949" y="991811"/>
            <a:ext cx="7168102" cy="5636013"/>
          </a:xfrm>
          <a:prstGeom prst="rect">
            <a:avLst/>
          </a:prstGeom>
        </p:spPr>
      </p:pic>
      <p:cxnSp>
        <p:nvCxnSpPr>
          <p:cNvPr id="18" name="直接连接符 17"/>
          <p:cNvCxnSpPr/>
          <p:nvPr/>
        </p:nvCxnSpPr>
        <p:spPr>
          <a:xfrm>
            <a:off x="4729689" y="1634404"/>
            <a:ext cx="2419256" cy="277134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5004119" y="1634404"/>
            <a:ext cx="2144826" cy="144413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4436918" y="3020076"/>
            <a:ext cx="2712027" cy="144413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4699736" y="6016336"/>
            <a:ext cx="2449209" cy="667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8404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二、将下列数字按照从大到小的顺序排列。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只填序号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TE3QXR75.eps" descr="id:214749120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354764"/>
            <a:ext cx="11430000" cy="2841661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4400572"/>
            <a:ext cx="472437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C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E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H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F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D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G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B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6138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三、判断对话与图片是否相符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相符的写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不符的写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.—How many pencils do you have?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 have twelve pencils.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.—How many balls do we need?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We need fifteen.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6" name="TE3QXR71.eps" descr="id:2147491216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88288" y="1895705"/>
            <a:ext cx="1169333" cy="1478557"/>
          </a:xfrm>
          <a:prstGeom prst="rect">
            <a:avLst/>
          </a:prstGeom>
        </p:spPr>
      </p:pic>
      <p:pic>
        <p:nvPicPr>
          <p:cNvPr id="17" name="TE3QXR72.eps" descr="id:2147491223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94447" y="3660615"/>
            <a:ext cx="1556441" cy="1556441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769565" y="1772146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79956" y="3457535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856774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.—How much is the bread?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It’s eleven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.—How much is this boat?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It’s twenty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TE3QXR73.eps" descr="id:2147491230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34257" y="846383"/>
            <a:ext cx="1740845" cy="1569178"/>
          </a:xfrm>
          <a:prstGeom prst="rect">
            <a:avLst/>
          </a:prstGeom>
        </p:spPr>
      </p:pic>
      <p:pic>
        <p:nvPicPr>
          <p:cNvPr id="6" name="TE3QXR74.eps" descr="id:2147491237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34257" y="2837044"/>
            <a:ext cx="1740845" cy="1440956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779956" y="898688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69565" y="2549148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7" name="矩形 16"/>
          <p:cNvSpPr>
            <a:spLocks noChangeAspect="1"/>
          </p:cNvSpPr>
          <p:nvPr/>
        </p:nvSpPr>
        <p:spPr>
          <a:xfrm>
            <a:off x="381000" y="849849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Lisa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的妈妈不在家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于是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Lisa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准备点外卖吃。阅读外卖界面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完成任务。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1" name="表格 20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184493592"/>
              </p:ext>
            </p:extLst>
          </p:nvPr>
        </p:nvGraphicFramePr>
        <p:xfrm>
          <a:off x="381000" y="1484137"/>
          <a:ext cx="11430000" cy="5109703"/>
        </p:xfrm>
        <a:graphic>
          <a:graphicData uri="http://schemas.openxmlformats.org/drawingml/2006/table">
            <a:tbl>
              <a:tblPr firstRow="1" firstCol="1" bandRow="1"/>
              <a:tblGrid>
                <a:gridCol w="2871355"/>
                <a:gridCol w="8558645"/>
              </a:tblGrid>
              <a:tr h="552481"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Super Yummy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76575"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-S9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Deliver fee(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配送费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): 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￥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-S9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Packaging fee(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打包费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): 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￥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 for one packaging box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306815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Set Meal(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套餐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Special for Today!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383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Food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2" name="25ZKG86.ep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5494" y="4729335"/>
            <a:ext cx="6951118" cy="1577947"/>
          </a:xfrm>
          <a:prstGeom prst="rect">
            <a:avLst/>
          </a:prstGeom>
        </p:spPr>
      </p:pic>
      <p:pic>
        <p:nvPicPr>
          <p:cNvPr id="23" name="25ZKG84.ep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2130" y="3427376"/>
            <a:ext cx="4183947" cy="749768"/>
          </a:xfrm>
          <a:prstGeom prst="rect">
            <a:avLst/>
          </a:prstGeom>
        </p:spPr>
      </p:pic>
      <p:pic>
        <p:nvPicPr>
          <p:cNvPr id="24" name="25ZKG85.ep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52302" y="3427377"/>
            <a:ext cx="3419165" cy="749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1324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根据外卖界面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选择正确的选项。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(1)—How much is a bowl(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of noodles?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—It’s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A.five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B.fourteen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C.fifteen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(2)—How many kinds(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种类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of food do you see?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A.Four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B.Eight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C.Twelve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算一算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一共要支付多少钱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填阿拉伯数字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Lisa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would like Set Meal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and some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soup.She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uses two packaging boxes(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打包盒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).So she needs to pay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694941" y="1320656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175396" y="297552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51205" y="5199175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41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95318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246</TotalTime>
  <Words>171</Words>
  <Application>Microsoft Office PowerPoint</Application>
  <PresentationFormat>宽屏</PresentationFormat>
  <Paragraphs>47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81</cp:revision>
  <dcterms:created xsi:type="dcterms:W3CDTF">2023-06-16T14:45:50Z</dcterms:created>
  <dcterms:modified xsi:type="dcterms:W3CDTF">2026-02-07T03:31:34Z</dcterms:modified>
</cp:coreProperties>
</file>