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5"/>
  </p:notesMasterIdLst>
  <p:sldIdLst>
    <p:sldId id="990" r:id="rId3"/>
    <p:sldId id="977" r:id="rId4"/>
    <p:sldId id="1001" r:id="rId5"/>
    <p:sldId id="994" r:id="rId6"/>
    <p:sldId id="995" r:id="rId7"/>
    <p:sldId id="996" r:id="rId8"/>
    <p:sldId id="997" r:id="rId9"/>
    <p:sldId id="998" r:id="rId10"/>
    <p:sldId id="1002" r:id="rId11"/>
    <p:sldId id="999" r:id="rId12"/>
    <p:sldId id="1000" r:id="rId13"/>
    <p:sldId id="993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34.eps" descr="id:214748865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55195"/>
            <a:ext cx="11430000" cy="222348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1825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My name’s Zhang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Peng.I’m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a boy.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Li is my English teacher.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Let me help you!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Sarah is my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classmate.She’s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from the USA.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355014" y="25652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133833" y="25652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849333" y="25652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607368" y="25652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9770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4189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判断下列对话与所听内容是否相符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.—Who’s that woman?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—She’s my teacher.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.—Who’s that girl?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—That’s our new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Amy.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.—Let me help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you.After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—Thank you.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480464" y="1065081"/>
            <a:ext cx="5510645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.—Who’s that man?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—He’s my teacher.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.—Who’s that girl?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—That’s our new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 Amy.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.—Let me help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you.After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you!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—Thank you.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69242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80602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92039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4171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连线。读两遍。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28.eps" descr="id:214748860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27125"/>
            <a:ext cx="11430000" cy="3656852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53046" y="1993653"/>
            <a:ext cx="2161654" cy="18405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197583" y="1993653"/>
            <a:ext cx="2317517" cy="18405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102083" y="2004044"/>
            <a:ext cx="5295900" cy="19652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0484427" y="2024826"/>
            <a:ext cx="167814" cy="18405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Hello!I’m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Amy.I’m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from the UK.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Hello!I’m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Mike.I’m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from Canada.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Hi!I’m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Chen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Jie.I’m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from China.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Hello!I’m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Tom.I’m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from the USA.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0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14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选出你所听到的句子。读两遍。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.A.She is from Canada.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from China.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.A.Where are you from?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your name?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like my name.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B.Let’s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play a game.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.A.He’s from the UK.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B.He’s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from the USA.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2966708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.She is from Canada.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.Where are you from?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.Let’s play a game.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.He’s from the USA.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6818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124683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9369" y="180871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9369" y="236179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0558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52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判断下列图片与所听内容是否相符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ZE3QX29.eps" descr="id:214748861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52193"/>
            <a:ext cx="11430000" cy="2128800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81000" y="3599675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Hi!I’m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Mary.I’m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from the USA.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He is a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boy.He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is a student.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Hello!I’m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Amy.I’m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a girl.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I love my dad.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50705" y="295114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510878" y="295114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872303" y="295114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1137300" y="295114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8270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92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选出相应的答语。读两遍。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.A.He is from Canada.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B.I’m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from China.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.A.My name’s Zhang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student.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.A.I’m Mary.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B.I’m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.A.Thank you.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B.I’m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from the UK.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81000" y="306827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.Where are you from?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.What’s your name?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.How old are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.I’m from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Canada.What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about you?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9369" y="76267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132761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88949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46336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9959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.A.girl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B.boy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.A.he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B.she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.A.classmate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B.neighbour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.A.woman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B.man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5264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.girl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.he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.neighbour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.man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167822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224316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28050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9369" y="335812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0629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圈出正确的图片。读两遍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06166"/>
            <a:ext cx="11430000" cy="4265788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90784" y="2919647"/>
            <a:ext cx="476250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9678920" y="2784564"/>
            <a:ext cx="476250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7" name="椭圆 6"/>
          <p:cNvSpPr/>
          <p:nvPr/>
        </p:nvSpPr>
        <p:spPr>
          <a:xfrm>
            <a:off x="690784" y="4874724"/>
            <a:ext cx="476250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8" name="椭圆 7"/>
          <p:cNvSpPr/>
          <p:nvPr/>
        </p:nvSpPr>
        <p:spPr>
          <a:xfrm>
            <a:off x="9678920" y="4905897"/>
            <a:ext cx="476250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1416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He is my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.M: She is my teacher.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Who’s that boy?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M: That’s my friend, John.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.W: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Hello!My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name is </a:t>
            </a:r>
            <a:r>
              <a:rPr lang="en-US" altLang="zh-CN" dirty="0" err="1">
                <a:solidFill>
                  <a:srgbClr val="FF0000"/>
                </a:solidFill>
                <a:cs typeface="Times New Roman" panose="02020603050405020304" pitchFamily="18" charset="0"/>
              </a:rPr>
              <a:t>Amy.I’m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a student.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85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429</Words>
  <Application>Microsoft Office PowerPoint</Application>
  <PresentationFormat>宽屏</PresentationFormat>
  <Paragraphs>95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86</cp:revision>
  <dcterms:created xsi:type="dcterms:W3CDTF">2023-06-16T14:45:50Z</dcterms:created>
  <dcterms:modified xsi:type="dcterms:W3CDTF">2026-02-07T00:36:25Z</dcterms:modified>
</cp:coreProperties>
</file>